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3" r:id="rId3"/>
    <p:sldId id="267" r:id="rId4"/>
    <p:sldId id="272" r:id="rId5"/>
  </p:sldIdLst>
  <p:sldSz cx="6858000" cy="9906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4660"/>
  </p:normalViewPr>
  <p:slideViewPr>
    <p:cSldViewPr>
      <p:cViewPr varScale="1">
        <p:scale>
          <a:sx n="79" d="100"/>
          <a:sy n="79" d="100"/>
        </p:scale>
        <p:origin x="2820" y="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307962"/>
            <a:ext cx="7772400" cy="15925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10050"/>
            <a:ext cx="6400800" cy="1898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65719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631919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97526"/>
            <a:ext cx="2057400" cy="633915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97526"/>
            <a:ext cx="6019800" cy="633915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3231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11748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4774144"/>
            <a:ext cx="7772400" cy="1475581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3148940"/>
            <a:ext cx="7772400" cy="1625203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8156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84051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63039"/>
            <a:ext cx="4040188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356115"/>
            <a:ext cx="4040188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663039"/>
            <a:ext cx="4041776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356115"/>
            <a:ext cx="4041776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44243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85097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7472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5804"/>
            <a:ext cx="3008314" cy="125888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95806"/>
            <a:ext cx="5111750" cy="6340872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554693"/>
            <a:ext cx="3008314" cy="5081985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03656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5200650"/>
            <a:ext cx="5486400" cy="613966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63840"/>
            <a:ext cx="5486400" cy="44577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814616"/>
            <a:ext cx="5486400" cy="871934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83515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51" name="Group 291"/>
          <p:cNvGrpSpPr>
            <a:grpSpLocks/>
          </p:cNvGrpSpPr>
          <p:nvPr/>
        </p:nvGrpSpPr>
        <p:grpSpPr bwMode="auto">
          <a:xfrm>
            <a:off x="86179" y="1480911"/>
            <a:ext cx="6685643" cy="6847795"/>
            <a:chOff x="76" y="970"/>
            <a:chExt cx="5896" cy="6039"/>
          </a:xfrm>
        </p:grpSpPr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387" y="3407"/>
              <a:ext cx="1190" cy="2607"/>
            </a:xfrm>
            <a:custGeom>
              <a:avLst/>
              <a:gdLst>
                <a:gd name="T0" fmla="*/ 0 w 1191"/>
                <a:gd name="T1" fmla="*/ 57 h 2608"/>
                <a:gd name="T2" fmla="*/ 57 w 1191"/>
                <a:gd name="T3" fmla="*/ 0 h 2608"/>
                <a:gd name="T4" fmla="*/ 284 w 1191"/>
                <a:gd name="T5" fmla="*/ 57 h 2608"/>
                <a:gd name="T6" fmla="*/ 369 w 1191"/>
                <a:gd name="T7" fmla="*/ 29 h 2608"/>
                <a:gd name="T8" fmla="*/ 511 w 1191"/>
                <a:gd name="T9" fmla="*/ 57 h 2608"/>
                <a:gd name="T10" fmla="*/ 539 w 1191"/>
                <a:gd name="T11" fmla="*/ 114 h 2608"/>
                <a:gd name="T12" fmla="*/ 511 w 1191"/>
                <a:gd name="T13" fmla="*/ 369 h 2608"/>
                <a:gd name="T14" fmla="*/ 596 w 1191"/>
                <a:gd name="T15" fmla="*/ 312 h 2608"/>
                <a:gd name="T16" fmla="*/ 653 w 1191"/>
                <a:gd name="T17" fmla="*/ 312 h 2608"/>
                <a:gd name="T18" fmla="*/ 653 w 1191"/>
                <a:gd name="T19" fmla="*/ 426 h 2608"/>
                <a:gd name="T20" fmla="*/ 738 w 1191"/>
                <a:gd name="T21" fmla="*/ 426 h 2608"/>
                <a:gd name="T22" fmla="*/ 709 w 1191"/>
                <a:gd name="T23" fmla="*/ 511 h 2608"/>
                <a:gd name="T24" fmla="*/ 653 w 1191"/>
                <a:gd name="T25" fmla="*/ 511 h 2608"/>
                <a:gd name="T26" fmla="*/ 567 w 1191"/>
                <a:gd name="T27" fmla="*/ 681 h 2608"/>
                <a:gd name="T28" fmla="*/ 653 w 1191"/>
                <a:gd name="T29" fmla="*/ 766 h 2608"/>
                <a:gd name="T30" fmla="*/ 794 w 1191"/>
                <a:gd name="T31" fmla="*/ 766 h 2608"/>
                <a:gd name="T32" fmla="*/ 766 w 1191"/>
                <a:gd name="T33" fmla="*/ 907 h 2608"/>
                <a:gd name="T34" fmla="*/ 823 w 1191"/>
                <a:gd name="T35" fmla="*/ 1134 h 2608"/>
                <a:gd name="T36" fmla="*/ 879 w 1191"/>
                <a:gd name="T37" fmla="*/ 1134 h 2608"/>
                <a:gd name="T38" fmla="*/ 908 w 1191"/>
                <a:gd name="T39" fmla="*/ 1248 h 2608"/>
                <a:gd name="T40" fmla="*/ 964 w 1191"/>
                <a:gd name="T41" fmla="*/ 1304 h 2608"/>
                <a:gd name="T42" fmla="*/ 936 w 1191"/>
                <a:gd name="T43" fmla="*/ 1446 h 2608"/>
                <a:gd name="T44" fmla="*/ 964 w 1191"/>
                <a:gd name="T45" fmla="*/ 1560 h 2608"/>
                <a:gd name="T46" fmla="*/ 1078 w 1191"/>
                <a:gd name="T47" fmla="*/ 1588 h 2608"/>
                <a:gd name="T48" fmla="*/ 1021 w 1191"/>
                <a:gd name="T49" fmla="*/ 1645 h 2608"/>
                <a:gd name="T50" fmla="*/ 1191 w 1191"/>
                <a:gd name="T51" fmla="*/ 1786 h 2608"/>
                <a:gd name="T52" fmla="*/ 1191 w 1191"/>
                <a:gd name="T53" fmla="*/ 1900 h 2608"/>
                <a:gd name="T54" fmla="*/ 1106 w 1191"/>
                <a:gd name="T55" fmla="*/ 1928 h 2608"/>
                <a:gd name="T56" fmla="*/ 1021 w 1191"/>
                <a:gd name="T57" fmla="*/ 2013 h 2608"/>
                <a:gd name="T58" fmla="*/ 1021 w 1191"/>
                <a:gd name="T59" fmla="*/ 2127 h 2608"/>
                <a:gd name="T60" fmla="*/ 908 w 1191"/>
                <a:gd name="T61" fmla="*/ 2268 h 2608"/>
                <a:gd name="T62" fmla="*/ 766 w 1191"/>
                <a:gd name="T63" fmla="*/ 2212 h 2608"/>
                <a:gd name="T64" fmla="*/ 681 w 1191"/>
                <a:gd name="T65" fmla="*/ 2467 h 2608"/>
                <a:gd name="T66" fmla="*/ 624 w 1191"/>
                <a:gd name="T67" fmla="*/ 2438 h 2608"/>
                <a:gd name="T68" fmla="*/ 312 w 1191"/>
                <a:gd name="T69" fmla="*/ 2608 h 2608"/>
                <a:gd name="T70" fmla="*/ 171 w 1191"/>
                <a:gd name="T71" fmla="*/ 2495 h 2608"/>
                <a:gd name="T72" fmla="*/ 142 w 1191"/>
                <a:gd name="T73" fmla="*/ 2410 h 2608"/>
                <a:gd name="T74" fmla="*/ 171 w 1191"/>
                <a:gd name="T75" fmla="*/ 2325 h 2608"/>
                <a:gd name="T76" fmla="*/ 114 w 1191"/>
                <a:gd name="T77" fmla="*/ 2155 h 2608"/>
                <a:gd name="T78" fmla="*/ 29 w 1191"/>
                <a:gd name="T79" fmla="*/ 2098 h 2608"/>
                <a:gd name="T80" fmla="*/ 199 w 1191"/>
                <a:gd name="T81" fmla="*/ 1815 h 2608"/>
                <a:gd name="T82" fmla="*/ 171 w 1191"/>
                <a:gd name="T83" fmla="*/ 1531 h 2608"/>
                <a:gd name="T84" fmla="*/ 114 w 1191"/>
                <a:gd name="T85" fmla="*/ 1503 h 2608"/>
                <a:gd name="T86" fmla="*/ 86 w 1191"/>
                <a:gd name="T87" fmla="*/ 1418 h 2608"/>
                <a:gd name="T88" fmla="*/ 171 w 1191"/>
                <a:gd name="T89" fmla="*/ 1361 h 2608"/>
                <a:gd name="T90" fmla="*/ 199 w 1191"/>
                <a:gd name="T91" fmla="*/ 1106 h 2608"/>
                <a:gd name="T92" fmla="*/ 256 w 1191"/>
                <a:gd name="T93" fmla="*/ 1021 h 2608"/>
                <a:gd name="T94" fmla="*/ 199 w 1191"/>
                <a:gd name="T95" fmla="*/ 907 h 2608"/>
                <a:gd name="T96" fmla="*/ 199 w 1191"/>
                <a:gd name="T97" fmla="*/ 737 h 2608"/>
                <a:gd name="T98" fmla="*/ 142 w 1191"/>
                <a:gd name="T99" fmla="*/ 681 h 2608"/>
                <a:gd name="T100" fmla="*/ 57 w 1191"/>
                <a:gd name="T101" fmla="*/ 511 h 2608"/>
                <a:gd name="T102" fmla="*/ 114 w 1191"/>
                <a:gd name="T103" fmla="*/ 397 h 2608"/>
                <a:gd name="T104" fmla="*/ 0 w 1191"/>
                <a:gd name="T105" fmla="*/ 199 h 2608"/>
                <a:gd name="T106" fmla="*/ 0 w 1191"/>
                <a:gd name="T107" fmla="*/ 57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1" h="2608">
                  <a:moveTo>
                    <a:pt x="0" y="57"/>
                  </a:moveTo>
                  <a:lnTo>
                    <a:pt x="57" y="0"/>
                  </a:lnTo>
                  <a:lnTo>
                    <a:pt x="284" y="57"/>
                  </a:lnTo>
                  <a:lnTo>
                    <a:pt x="369" y="29"/>
                  </a:lnTo>
                  <a:lnTo>
                    <a:pt x="511" y="57"/>
                  </a:lnTo>
                  <a:lnTo>
                    <a:pt x="539" y="114"/>
                  </a:lnTo>
                  <a:lnTo>
                    <a:pt x="511" y="369"/>
                  </a:lnTo>
                  <a:lnTo>
                    <a:pt x="596" y="312"/>
                  </a:lnTo>
                  <a:lnTo>
                    <a:pt x="653" y="312"/>
                  </a:lnTo>
                  <a:lnTo>
                    <a:pt x="653" y="426"/>
                  </a:lnTo>
                  <a:lnTo>
                    <a:pt x="738" y="426"/>
                  </a:lnTo>
                  <a:lnTo>
                    <a:pt x="709" y="511"/>
                  </a:lnTo>
                  <a:lnTo>
                    <a:pt x="653" y="511"/>
                  </a:lnTo>
                  <a:lnTo>
                    <a:pt x="567" y="681"/>
                  </a:lnTo>
                  <a:lnTo>
                    <a:pt x="653" y="766"/>
                  </a:lnTo>
                  <a:lnTo>
                    <a:pt x="794" y="766"/>
                  </a:lnTo>
                  <a:lnTo>
                    <a:pt x="766" y="907"/>
                  </a:lnTo>
                  <a:lnTo>
                    <a:pt x="823" y="1134"/>
                  </a:lnTo>
                  <a:lnTo>
                    <a:pt x="879" y="1134"/>
                  </a:lnTo>
                  <a:lnTo>
                    <a:pt x="908" y="1248"/>
                  </a:lnTo>
                  <a:lnTo>
                    <a:pt x="964" y="1304"/>
                  </a:lnTo>
                  <a:lnTo>
                    <a:pt x="936" y="1446"/>
                  </a:lnTo>
                  <a:lnTo>
                    <a:pt x="964" y="1560"/>
                  </a:lnTo>
                  <a:lnTo>
                    <a:pt x="1078" y="1588"/>
                  </a:lnTo>
                  <a:lnTo>
                    <a:pt x="1021" y="1645"/>
                  </a:lnTo>
                  <a:lnTo>
                    <a:pt x="1191" y="1786"/>
                  </a:lnTo>
                  <a:lnTo>
                    <a:pt x="1191" y="1900"/>
                  </a:lnTo>
                  <a:lnTo>
                    <a:pt x="1106" y="1928"/>
                  </a:lnTo>
                  <a:lnTo>
                    <a:pt x="1021" y="2013"/>
                  </a:lnTo>
                  <a:lnTo>
                    <a:pt x="1021" y="2127"/>
                  </a:lnTo>
                  <a:lnTo>
                    <a:pt x="908" y="2268"/>
                  </a:lnTo>
                  <a:lnTo>
                    <a:pt x="766" y="2212"/>
                  </a:lnTo>
                  <a:lnTo>
                    <a:pt x="681" y="2467"/>
                  </a:lnTo>
                  <a:lnTo>
                    <a:pt x="624" y="2438"/>
                  </a:lnTo>
                  <a:lnTo>
                    <a:pt x="312" y="2608"/>
                  </a:lnTo>
                  <a:lnTo>
                    <a:pt x="171" y="2495"/>
                  </a:lnTo>
                  <a:lnTo>
                    <a:pt x="142" y="2410"/>
                  </a:lnTo>
                  <a:lnTo>
                    <a:pt x="171" y="2325"/>
                  </a:lnTo>
                  <a:lnTo>
                    <a:pt x="114" y="2155"/>
                  </a:lnTo>
                  <a:lnTo>
                    <a:pt x="29" y="2098"/>
                  </a:lnTo>
                  <a:lnTo>
                    <a:pt x="199" y="1815"/>
                  </a:lnTo>
                  <a:lnTo>
                    <a:pt x="171" y="1531"/>
                  </a:lnTo>
                  <a:lnTo>
                    <a:pt x="114" y="1503"/>
                  </a:lnTo>
                  <a:lnTo>
                    <a:pt x="86" y="1418"/>
                  </a:lnTo>
                  <a:lnTo>
                    <a:pt x="171" y="1361"/>
                  </a:lnTo>
                  <a:lnTo>
                    <a:pt x="199" y="1106"/>
                  </a:lnTo>
                  <a:lnTo>
                    <a:pt x="256" y="1021"/>
                  </a:lnTo>
                  <a:lnTo>
                    <a:pt x="199" y="907"/>
                  </a:lnTo>
                  <a:lnTo>
                    <a:pt x="199" y="737"/>
                  </a:lnTo>
                  <a:lnTo>
                    <a:pt x="142" y="681"/>
                  </a:lnTo>
                  <a:lnTo>
                    <a:pt x="57" y="511"/>
                  </a:lnTo>
                  <a:lnTo>
                    <a:pt x="114" y="397"/>
                  </a:lnTo>
                  <a:lnTo>
                    <a:pt x="0" y="199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1068" y="4401"/>
              <a:ext cx="1616" cy="1672"/>
            </a:xfrm>
            <a:custGeom>
              <a:avLst/>
              <a:gdLst>
                <a:gd name="T0" fmla="*/ 283 w 1616"/>
                <a:gd name="T1" fmla="*/ 311 h 1672"/>
                <a:gd name="T2" fmla="*/ 255 w 1616"/>
                <a:gd name="T3" fmla="*/ 453 h 1672"/>
                <a:gd name="T4" fmla="*/ 283 w 1616"/>
                <a:gd name="T5" fmla="*/ 567 h 1672"/>
                <a:gd name="T6" fmla="*/ 397 w 1616"/>
                <a:gd name="T7" fmla="*/ 595 h 1672"/>
                <a:gd name="T8" fmla="*/ 340 w 1616"/>
                <a:gd name="T9" fmla="*/ 652 h 1672"/>
                <a:gd name="T10" fmla="*/ 510 w 1616"/>
                <a:gd name="T11" fmla="*/ 793 h 1672"/>
                <a:gd name="T12" fmla="*/ 510 w 1616"/>
                <a:gd name="T13" fmla="*/ 907 h 1672"/>
                <a:gd name="T14" fmla="*/ 425 w 1616"/>
                <a:gd name="T15" fmla="*/ 935 h 1672"/>
                <a:gd name="T16" fmla="*/ 340 w 1616"/>
                <a:gd name="T17" fmla="*/ 1020 h 1672"/>
                <a:gd name="T18" fmla="*/ 340 w 1616"/>
                <a:gd name="T19" fmla="*/ 1134 h 1672"/>
                <a:gd name="T20" fmla="*/ 227 w 1616"/>
                <a:gd name="T21" fmla="*/ 1275 h 1672"/>
                <a:gd name="T22" fmla="*/ 85 w 1616"/>
                <a:gd name="T23" fmla="*/ 1219 h 1672"/>
                <a:gd name="T24" fmla="*/ 0 w 1616"/>
                <a:gd name="T25" fmla="*/ 1474 h 1672"/>
                <a:gd name="T26" fmla="*/ 57 w 1616"/>
                <a:gd name="T27" fmla="*/ 1530 h 1672"/>
                <a:gd name="T28" fmla="*/ 113 w 1616"/>
                <a:gd name="T29" fmla="*/ 1502 h 1672"/>
                <a:gd name="T30" fmla="*/ 227 w 1616"/>
                <a:gd name="T31" fmla="*/ 1672 h 1672"/>
                <a:gd name="T32" fmla="*/ 368 w 1616"/>
                <a:gd name="T33" fmla="*/ 1672 h 1672"/>
                <a:gd name="T34" fmla="*/ 425 w 1616"/>
                <a:gd name="T35" fmla="*/ 1587 h 1672"/>
                <a:gd name="T36" fmla="*/ 652 w 1616"/>
                <a:gd name="T37" fmla="*/ 1530 h 1672"/>
                <a:gd name="T38" fmla="*/ 709 w 1616"/>
                <a:gd name="T39" fmla="*/ 1587 h 1672"/>
                <a:gd name="T40" fmla="*/ 850 w 1616"/>
                <a:gd name="T41" fmla="*/ 1587 h 1672"/>
                <a:gd name="T42" fmla="*/ 907 w 1616"/>
                <a:gd name="T43" fmla="*/ 1474 h 1672"/>
                <a:gd name="T44" fmla="*/ 850 w 1616"/>
                <a:gd name="T45" fmla="*/ 1445 h 1672"/>
                <a:gd name="T46" fmla="*/ 879 w 1616"/>
                <a:gd name="T47" fmla="*/ 1304 h 1672"/>
                <a:gd name="T48" fmla="*/ 935 w 1616"/>
                <a:gd name="T49" fmla="*/ 1275 h 1672"/>
                <a:gd name="T50" fmla="*/ 1020 w 1616"/>
                <a:gd name="T51" fmla="*/ 1162 h 1672"/>
                <a:gd name="T52" fmla="*/ 1077 w 1616"/>
                <a:gd name="T53" fmla="*/ 1048 h 1672"/>
                <a:gd name="T54" fmla="*/ 1191 w 1616"/>
                <a:gd name="T55" fmla="*/ 1048 h 1672"/>
                <a:gd name="T56" fmla="*/ 1219 w 1616"/>
                <a:gd name="T57" fmla="*/ 963 h 1672"/>
                <a:gd name="T58" fmla="*/ 1191 w 1616"/>
                <a:gd name="T59" fmla="*/ 850 h 1672"/>
                <a:gd name="T60" fmla="*/ 1502 w 1616"/>
                <a:gd name="T61" fmla="*/ 567 h 1672"/>
                <a:gd name="T62" fmla="*/ 1502 w 1616"/>
                <a:gd name="T63" fmla="*/ 311 h 1672"/>
                <a:gd name="T64" fmla="*/ 1587 w 1616"/>
                <a:gd name="T65" fmla="*/ 283 h 1672"/>
                <a:gd name="T66" fmla="*/ 1559 w 1616"/>
                <a:gd name="T67" fmla="*/ 198 h 1672"/>
                <a:gd name="T68" fmla="*/ 1616 w 1616"/>
                <a:gd name="T69" fmla="*/ 85 h 1672"/>
                <a:gd name="T70" fmla="*/ 1559 w 1616"/>
                <a:gd name="T71" fmla="*/ 0 h 1672"/>
                <a:gd name="T72" fmla="*/ 1332 w 1616"/>
                <a:gd name="T73" fmla="*/ 28 h 1672"/>
                <a:gd name="T74" fmla="*/ 1219 w 1616"/>
                <a:gd name="T75" fmla="*/ 0 h 1672"/>
                <a:gd name="T76" fmla="*/ 1134 w 1616"/>
                <a:gd name="T77" fmla="*/ 85 h 1672"/>
                <a:gd name="T78" fmla="*/ 1077 w 1616"/>
                <a:gd name="T79" fmla="*/ 85 h 1672"/>
                <a:gd name="T80" fmla="*/ 992 w 1616"/>
                <a:gd name="T81" fmla="*/ 85 h 1672"/>
                <a:gd name="T82" fmla="*/ 964 w 1616"/>
                <a:gd name="T83" fmla="*/ 198 h 1672"/>
                <a:gd name="T84" fmla="*/ 652 w 1616"/>
                <a:gd name="T85" fmla="*/ 368 h 1672"/>
                <a:gd name="T86" fmla="*/ 652 w 1616"/>
                <a:gd name="T87" fmla="*/ 283 h 1672"/>
                <a:gd name="T88" fmla="*/ 737 w 1616"/>
                <a:gd name="T89" fmla="*/ 226 h 1672"/>
                <a:gd name="T90" fmla="*/ 680 w 1616"/>
                <a:gd name="T91" fmla="*/ 198 h 1672"/>
                <a:gd name="T92" fmla="*/ 652 w 1616"/>
                <a:gd name="T93" fmla="*/ 113 h 1672"/>
                <a:gd name="T94" fmla="*/ 595 w 1616"/>
                <a:gd name="T95" fmla="*/ 226 h 1672"/>
                <a:gd name="T96" fmla="*/ 539 w 1616"/>
                <a:gd name="T97" fmla="*/ 141 h 1672"/>
                <a:gd name="T98" fmla="*/ 482 w 1616"/>
                <a:gd name="T99" fmla="*/ 170 h 1672"/>
                <a:gd name="T100" fmla="*/ 425 w 1616"/>
                <a:gd name="T101" fmla="*/ 226 h 1672"/>
                <a:gd name="T102" fmla="*/ 368 w 1616"/>
                <a:gd name="T103" fmla="*/ 226 h 1672"/>
                <a:gd name="T104" fmla="*/ 340 w 1616"/>
                <a:gd name="T105" fmla="*/ 283 h 1672"/>
                <a:gd name="T106" fmla="*/ 283 w 1616"/>
                <a:gd name="T107" fmla="*/ 311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16" h="1672">
                  <a:moveTo>
                    <a:pt x="283" y="311"/>
                  </a:moveTo>
                  <a:lnTo>
                    <a:pt x="255" y="453"/>
                  </a:lnTo>
                  <a:lnTo>
                    <a:pt x="283" y="567"/>
                  </a:lnTo>
                  <a:lnTo>
                    <a:pt x="397" y="595"/>
                  </a:lnTo>
                  <a:lnTo>
                    <a:pt x="340" y="652"/>
                  </a:lnTo>
                  <a:lnTo>
                    <a:pt x="510" y="793"/>
                  </a:lnTo>
                  <a:lnTo>
                    <a:pt x="510" y="907"/>
                  </a:lnTo>
                  <a:lnTo>
                    <a:pt x="425" y="935"/>
                  </a:lnTo>
                  <a:lnTo>
                    <a:pt x="340" y="1020"/>
                  </a:lnTo>
                  <a:lnTo>
                    <a:pt x="340" y="1134"/>
                  </a:lnTo>
                  <a:lnTo>
                    <a:pt x="227" y="1275"/>
                  </a:lnTo>
                  <a:lnTo>
                    <a:pt x="85" y="1219"/>
                  </a:lnTo>
                  <a:lnTo>
                    <a:pt x="0" y="1474"/>
                  </a:lnTo>
                  <a:lnTo>
                    <a:pt x="57" y="1530"/>
                  </a:lnTo>
                  <a:lnTo>
                    <a:pt x="113" y="1502"/>
                  </a:lnTo>
                  <a:lnTo>
                    <a:pt x="227" y="1672"/>
                  </a:lnTo>
                  <a:lnTo>
                    <a:pt x="368" y="1672"/>
                  </a:lnTo>
                  <a:lnTo>
                    <a:pt x="425" y="1587"/>
                  </a:lnTo>
                  <a:lnTo>
                    <a:pt x="652" y="1530"/>
                  </a:lnTo>
                  <a:lnTo>
                    <a:pt x="709" y="1587"/>
                  </a:lnTo>
                  <a:lnTo>
                    <a:pt x="850" y="1587"/>
                  </a:lnTo>
                  <a:lnTo>
                    <a:pt x="907" y="1474"/>
                  </a:lnTo>
                  <a:lnTo>
                    <a:pt x="850" y="1445"/>
                  </a:lnTo>
                  <a:lnTo>
                    <a:pt x="879" y="1304"/>
                  </a:lnTo>
                  <a:lnTo>
                    <a:pt x="935" y="1275"/>
                  </a:lnTo>
                  <a:lnTo>
                    <a:pt x="1020" y="1162"/>
                  </a:lnTo>
                  <a:lnTo>
                    <a:pt x="1077" y="1048"/>
                  </a:lnTo>
                  <a:lnTo>
                    <a:pt x="1191" y="1048"/>
                  </a:lnTo>
                  <a:lnTo>
                    <a:pt x="1219" y="963"/>
                  </a:lnTo>
                  <a:lnTo>
                    <a:pt x="1191" y="850"/>
                  </a:lnTo>
                  <a:lnTo>
                    <a:pt x="1502" y="567"/>
                  </a:lnTo>
                  <a:lnTo>
                    <a:pt x="1502" y="311"/>
                  </a:lnTo>
                  <a:lnTo>
                    <a:pt x="1587" y="283"/>
                  </a:lnTo>
                  <a:lnTo>
                    <a:pt x="1559" y="198"/>
                  </a:lnTo>
                  <a:lnTo>
                    <a:pt x="1616" y="85"/>
                  </a:lnTo>
                  <a:lnTo>
                    <a:pt x="1559" y="0"/>
                  </a:lnTo>
                  <a:lnTo>
                    <a:pt x="1332" y="28"/>
                  </a:lnTo>
                  <a:lnTo>
                    <a:pt x="1219" y="0"/>
                  </a:lnTo>
                  <a:lnTo>
                    <a:pt x="1134" y="85"/>
                  </a:lnTo>
                  <a:lnTo>
                    <a:pt x="1077" y="85"/>
                  </a:lnTo>
                  <a:lnTo>
                    <a:pt x="992" y="85"/>
                  </a:lnTo>
                  <a:lnTo>
                    <a:pt x="964" y="198"/>
                  </a:lnTo>
                  <a:lnTo>
                    <a:pt x="652" y="368"/>
                  </a:lnTo>
                  <a:lnTo>
                    <a:pt x="652" y="283"/>
                  </a:lnTo>
                  <a:lnTo>
                    <a:pt x="737" y="226"/>
                  </a:lnTo>
                  <a:lnTo>
                    <a:pt x="680" y="198"/>
                  </a:lnTo>
                  <a:lnTo>
                    <a:pt x="652" y="113"/>
                  </a:lnTo>
                  <a:lnTo>
                    <a:pt x="595" y="226"/>
                  </a:lnTo>
                  <a:lnTo>
                    <a:pt x="539" y="141"/>
                  </a:lnTo>
                  <a:lnTo>
                    <a:pt x="482" y="170"/>
                  </a:lnTo>
                  <a:lnTo>
                    <a:pt x="425" y="226"/>
                  </a:lnTo>
                  <a:lnTo>
                    <a:pt x="368" y="226"/>
                  </a:lnTo>
                  <a:lnTo>
                    <a:pt x="340" y="283"/>
                  </a:lnTo>
                  <a:lnTo>
                    <a:pt x="283" y="3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1238" y="5449"/>
              <a:ext cx="1049" cy="1560"/>
            </a:xfrm>
            <a:custGeom>
              <a:avLst/>
              <a:gdLst>
                <a:gd name="T0" fmla="*/ 1021 w 1049"/>
                <a:gd name="T1" fmla="*/ 0 h 1560"/>
                <a:gd name="T2" fmla="*/ 907 w 1049"/>
                <a:gd name="T3" fmla="*/ 0 h 1560"/>
                <a:gd name="T4" fmla="*/ 850 w 1049"/>
                <a:gd name="T5" fmla="*/ 114 h 1560"/>
                <a:gd name="T6" fmla="*/ 765 w 1049"/>
                <a:gd name="T7" fmla="*/ 227 h 1560"/>
                <a:gd name="T8" fmla="*/ 709 w 1049"/>
                <a:gd name="T9" fmla="*/ 256 h 1560"/>
                <a:gd name="T10" fmla="*/ 680 w 1049"/>
                <a:gd name="T11" fmla="*/ 397 h 1560"/>
                <a:gd name="T12" fmla="*/ 737 w 1049"/>
                <a:gd name="T13" fmla="*/ 426 h 1560"/>
                <a:gd name="T14" fmla="*/ 680 w 1049"/>
                <a:gd name="T15" fmla="*/ 539 h 1560"/>
                <a:gd name="T16" fmla="*/ 539 w 1049"/>
                <a:gd name="T17" fmla="*/ 539 h 1560"/>
                <a:gd name="T18" fmla="*/ 482 w 1049"/>
                <a:gd name="T19" fmla="*/ 482 h 1560"/>
                <a:gd name="T20" fmla="*/ 255 w 1049"/>
                <a:gd name="T21" fmla="*/ 539 h 1560"/>
                <a:gd name="T22" fmla="*/ 198 w 1049"/>
                <a:gd name="T23" fmla="*/ 624 h 1560"/>
                <a:gd name="T24" fmla="*/ 57 w 1049"/>
                <a:gd name="T25" fmla="*/ 624 h 1560"/>
                <a:gd name="T26" fmla="*/ 0 w 1049"/>
                <a:gd name="T27" fmla="*/ 766 h 1560"/>
                <a:gd name="T28" fmla="*/ 113 w 1049"/>
                <a:gd name="T29" fmla="*/ 993 h 1560"/>
                <a:gd name="T30" fmla="*/ 227 w 1049"/>
                <a:gd name="T31" fmla="*/ 1361 h 1560"/>
                <a:gd name="T32" fmla="*/ 312 w 1049"/>
                <a:gd name="T33" fmla="*/ 1361 h 1560"/>
                <a:gd name="T34" fmla="*/ 397 w 1049"/>
                <a:gd name="T35" fmla="*/ 1503 h 1560"/>
                <a:gd name="T36" fmla="*/ 765 w 1049"/>
                <a:gd name="T37" fmla="*/ 1560 h 1560"/>
                <a:gd name="T38" fmla="*/ 850 w 1049"/>
                <a:gd name="T39" fmla="*/ 1503 h 1560"/>
                <a:gd name="T40" fmla="*/ 879 w 1049"/>
                <a:gd name="T41" fmla="*/ 1390 h 1560"/>
                <a:gd name="T42" fmla="*/ 1049 w 1049"/>
                <a:gd name="T43" fmla="*/ 1333 h 1560"/>
                <a:gd name="T44" fmla="*/ 1021 w 1049"/>
                <a:gd name="T45" fmla="*/ 1134 h 1560"/>
                <a:gd name="T46" fmla="*/ 907 w 1049"/>
                <a:gd name="T47" fmla="*/ 879 h 1560"/>
                <a:gd name="T48" fmla="*/ 964 w 1049"/>
                <a:gd name="T49" fmla="*/ 766 h 1560"/>
                <a:gd name="T50" fmla="*/ 907 w 1049"/>
                <a:gd name="T51" fmla="*/ 511 h 1560"/>
                <a:gd name="T52" fmla="*/ 1049 w 1049"/>
                <a:gd name="T53" fmla="*/ 341 h 1560"/>
                <a:gd name="T54" fmla="*/ 1049 w 1049"/>
                <a:gd name="T55" fmla="*/ 284 h 1560"/>
                <a:gd name="T56" fmla="*/ 992 w 1049"/>
                <a:gd name="T57" fmla="*/ 199 h 1560"/>
                <a:gd name="T58" fmla="*/ 1021 w 1049"/>
                <a:gd name="T59" fmla="*/ 0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49" h="1560">
                  <a:moveTo>
                    <a:pt x="1021" y="0"/>
                  </a:moveTo>
                  <a:lnTo>
                    <a:pt x="907" y="0"/>
                  </a:lnTo>
                  <a:lnTo>
                    <a:pt x="850" y="114"/>
                  </a:lnTo>
                  <a:lnTo>
                    <a:pt x="765" y="227"/>
                  </a:lnTo>
                  <a:lnTo>
                    <a:pt x="709" y="256"/>
                  </a:lnTo>
                  <a:lnTo>
                    <a:pt x="680" y="397"/>
                  </a:lnTo>
                  <a:lnTo>
                    <a:pt x="737" y="426"/>
                  </a:lnTo>
                  <a:lnTo>
                    <a:pt x="680" y="539"/>
                  </a:lnTo>
                  <a:lnTo>
                    <a:pt x="539" y="539"/>
                  </a:lnTo>
                  <a:lnTo>
                    <a:pt x="482" y="482"/>
                  </a:lnTo>
                  <a:lnTo>
                    <a:pt x="255" y="539"/>
                  </a:lnTo>
                  <a:lnTo>
                    <a:pt x="198" y="624"/>
                  </a:lnTo>
                  <a:lnTo>
                    <a:pt x="57" y="624"/>
                  </a:lnTo>
                  <a:lnTo>
                    <a:pt x="0" y="766"/>
                  </a:lnTo>
                  <a:lnTo>
                    <a:pt x="113" y="993"/>
                  </a:lnTo>
                  <a:lnTo>
                    <a:pt x="227" y="1361"/>
                  </a:lnTo>
                  <a:lnTo>
                    <a:pt x="312" y="1361"/>
                  </a:lnTo>
                  <a:lnTo>
                    <a:pt x="397" y="1503"/>
                  </a:lnTo>
                  <a:lnTo>
                    <a:pt x="765" y="1560"/>
                  </a:lnTo>
                  <a:lnTo>
                    <a:pt x="850" y="1503"/>
                  </a:lnTo>
                  <a:lnTo>
                    <a:pt x="879" y="1390"/>
                  </a:lnTo>
                  <a:lnTo>
                    <a:pt x="1049" y="1333"/>
                  </a:lnTo>
                  <a:lnTo>
                    <a:pt x="1021" y="1134"/>
                  </a:lnTo>
                  <a:lnTo>
                    <a:pt x="907" y="879"/>
                  </a:lnTo>
                  <a:lnTo>
                    <a:pt x="964" y="766"/>
                  </a:lnTo>
                  <a:lnTo>
                    <a:pt x="907" y="511"/>
                  </a:lnTo>
                  <a:lnTo>
                    <a:pt x="1049" y="341"/>
                  </a:lnTo>
                  <a:lnTo>
                    <a:pt x="1049" y="284"/>
                  </a:lnTo>
                  <a:lnTo>
                    <a:pt x="992" y="199"/>
                  </a:lnTo>
                  <a:lnTo>
                    <a:pt x="102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2202" y="1679"/>
              <a:ext cx="850" cy="2863"/>
            </a:xfrm>
            <a:custGeom>
              <a:avLst/>
              <a:gdLst>
                <a:gd name="T0" fmla="*/ 425 w 850"/>
                <a:gd name="T1" fmla="*/ 2722 h 2863"/>
                <a:gd name="T2" fmla="*/ 397 w 850"/>
                <a:gd name="T3" fmla="*/ 2636 h 2863"/>
                <a:gd name="T4" fmla="*/ 453 w 850"/>
                <a:gd name="T5" fmla="*/ 2551 h 2863"/>
                <a:gd name="T6" fmla="*/ 397 w 850"/>
                <a:gd name="T7" fmla="*/ 2466 h 2863"/>
                <a:gd name="T8" fmla="*/ 340 w 850"/>
                <a:gd name="T9" fmla="*/ 2381 h 2863"/>
                <a:gd name="T10" fmla="*/ 283 w 850"/>
                <a:gd name="T11" fmla="*/ 2240 h 2863"/>
                <a:gd name="T12" fmla="*/ 198 w 850"/>
                <a:gd name="T13" fmla="*/ 2013 h 2863"/>
                <a:gd name="T14" fmla="*/ 170 w 850"/>
                <a:gd name="T15" fmla="*/ 1871 h 2863"/>
                <a:gd name="T16" fmla="*/ 198 w 850"/>
                <a:gd name="T17" fmla="*/ 1758 h 2863"/>
                <a:gd name="T18" fmla="*/ 85 w 850"/>
                <a:gd name="T19" fmla="*/ 1758 h 2863"/>
                <a:gd name="T20" fmla="*/ 57 w 850"/>
                <a:gd name="T21" fmla="*/ 1616 h 2863"/>
                <a:gd name="T22" fmla="*/ 0 w 850"/>
                <a:gd name="T23" fmla="*/ 1304 h 2863"/>
                <a:gd name="T24" fmla="*/ 283 w 850"/>
                <a:gd name="T25" fmla="*/ 1049 h 2863"/>
                <a:gd name="T26" fmla="*/ 227 w 850"/>
                <a:gd name="T27" fmla="*/ 907 h 2863"/>
                <a:gd name="T28" fmla="*/ 113 w 850"/>
                <a:gd name="T29" fmla="*/ 737 h 2863"/>
                <a:gd name="T30" fmla="*/ 170 w 850"/>
                <a:gd name="T31" fmla="*/ 624 h 2863"/>
                <a:gd name="T32" fmla="*/ 227 w 850"/>
                <a:gd name="T33" fmla="*/ 482 h 2863"/>
                <a:gd name="T34" fmla="*/ 283 w 850"/>
                <a:gd name="T35" fmla="*/ 369 h 2863"/>
                <a:gd name="T36" fmla="*/ 425 w 850"/>
                <a:gd name="T37" fmla="*/ 255 h 2863"/>
                <a:gd name="T38" fmla="*/ 539 w 850"/>
                <a:gd name="T39" fmla="*/ 170 h 2863"/>
                <a:gd name="T40" fmla="*/ 624 w 850"/>
                <a:gd name="T41" fmla="*/ 57 h 2863"/>
                <a:gd name="T42" fmla="*/ 850 w 850"/>
                <a:gd name="T43" fmla="*/ 28 h 2863"/>
                <a:gd name="T44" fmla="*/ 709 w 850"/>
                <a:gd name="T45" fmla="*/ 255 h 2863"/>
                <a:gd name="T46" fmla="*/ 709 w 850"/>
                <a:gd name="T47" fmla="*/ 510 h 2863"/>
                <a:gd name="T48" fmla="*/ 595 w 850"/>
                <a:gd name="T49" fmla="*/ 737 h 2863"/>
                <a:gd name="T50" fmla="*/ 453 w 850"/>
                <a:gd name="T51" fmla="*/ 964 h 2863"/>
                <a:gd name="T52" fmla="*/ 425 w 850"/>
                <a:gd name="T53" fmla="*/ 1134 h 2863"/>
                <a:gd name="T54" fmla="*/ 595 w 850"/>
                <a:gd name="T55" fmla="*/ 1276 h 2863"/>
                <a:gd name="T56" fmla="*/ 624 w 850"/>
                <a:gd name="T57" fmla="*/ 1417 h 2863"/>
                <a:gd name="T58" fmla="*/ 652 w 850"/>
                <a:gd name="T59" fmla="*/ 1729 h 2863"/>
                <a:gd name="T60" fmla="*/ 453 w 850"/>
                <a:gd name="T61" fmla="*/ 1843 h 2863"/>
                <a:gd name="T62" fmla="*/ 567 w 850"/>
                <a:gd name="T63" fmla="*/ 2070 h 2863"/>
                <a:gd name="T64" fmla="*/ 425 w 850"/>
                <a:gd name="T65" fmla="*/ 2240 h 2863"/>
                <a:gd name="T66" fmla="*/ 624 w 850"/>
                <a:gd name="T67" fmla="*/ 2438 h 2863"/>
                <a:gd name="T68" fmla="*/ 737 w 850"/>
                <a:gd name="T69" fmla="*/ 2580 h 2863"/>
                <a:gd name="T70" fmla="*/ 595 w 850"/>
                <a:gd name="T71" fmla="*/ 2863 h 2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0" h="2863">
                  <a:moveTo>
                    <a:pt x="482" y="2807"/>
                  </a:moveTo>
                  <a:lnTo>
                    <a:pt x="425" y="2722"/>
                  </a:lnTo>
                  <a:lnTo>
                    <a:pt x="453" y="2693"/>
                  </a:lnTo>
                  <a:lnTo>
                    <a:pt x="397" y="2636"/>
                  </a:lnTo>
                  <a:lnTo>
                    <a:pt x="397" y="2580"/>
                  </a:lnTo>
                  <a:lnTo>
                    <a:pt x="453" y="2551"/>
                  </a:lnTo>
                  <a:lnTo>
                    <a:pt x="453" y="2466"/>
                  </a:lnTo>
                  <a:lnTo>
                    <a:pt x="397" y="2466"/>
                  </a:lnTo>
                  <a:lnTo>
                    <a:pt x="368" y="2438"/>
                  </a:lnTo>
                  <a:lnTo>
                    <a:pt x="340" y="2381"/>
                  </a:lnTo>
                  <a:lnTo>
                    <a:pt x="340" y="2296"/>
                  </a:lnTo>
                  <a:lnTo>
                    <a:pt x="283" y="2240"/>
                  </a:lnTo>
                  <a:lnTo>
                    <a:pt x="227" y="2041"/>
                  </a:lnTo>
                  <a:lnTo>
                    <a:pt x="198" y="2013"/>
                  </a:lnTo>
                  <a:lnTo>
                    <a:pt x="198" y="1928"/>
                  </a:lnTo>
                  <a:lnTo>
                    <a:pt x="170" y="1871"/>
                  </a:lnTo>
                  <a:lnTo>
                    <a:pt x="142" y="1786"/>
                  </a:lnTo>
                  <a:lnTo>
                    <a:pt x="198" y="1758"/>
                  </a:lnTo>
                  <a:lnTo>
                    <a:pt x="170" y="1729"/>
                  </a:lnTo>
                  <a:lnTo>
                    <a:pt x="85" y="1758"/>
                  </a:lnTo>
                  <a:lnTo>
                    <a:pt x="57" y="1701"/>
                  </a:lnTo>
                  <a:lnTo>
                    <a:pt x="57" y="1616"/>
                  </a:lnTo>
                  <a:lnTo>
                    <a:pt x="113" y="1559"/>
                  </a:lnTo>
                  <a:lnTo>
                    <a:pt x="0" y="1304"/>
                  </a:lnTo>
                  <a:lnTo>
                    <a:pt x="170" y="1219"/>
                  </a:lnTo>
                  <a:lnTo>
                    <a:pt x="283" y="1049"/>
                  </a:lnTo>
                  <a:lnTo>
                    <a:pt x="198" y="964"/>
                  </a:lnTo>
                  <a:lnTo>
                    <a:pt x="227" y="907"/>
                  </a:lnTo>
                  <a:lnTo>
                    <a:pt x="142" y="879"/>
                  </a:lnTo>
                  <a:lnTo>
                    <a:pt x="113" y="737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170" y="510"/>
                  </a:lnTo>
                  <a:lnTo>
                    <a:pt x="227" y="482"/>
                  </a:lnTo>
                  <a:lnTo>
                    <a:pt x="198" y="425"/>
                  </a:lnTo>
                  <a:lnTo>
                    <a:pt x="283" y="369"/>
                  </a:lnTo>
                  <a:lnTo>
                    <a:pt x="368" y="397"/>
                  </a:lnTo>
                  <a:lnTo>
                    <a:pt x="425" y="255"/>
                  </a:lnTo>
                  <a:lnTo>
                    <a:pt x="510" y="255"/>
                  </a:lnTo>
                  <a:lnTo>
                    <a:pt x="539" y="170"/>
                  </a:lnTo>
                  <a:lnTo>
                    <a:pt x="595" y="142"/>
                  </a:lnTo>
                  <a:lnTo>
                    <a:pt x="624" y="57"/>
                  </a:lnTo>
                  <a:lnTo>
                    <a:pt x="822" y="0"/>
                  </a:lnTo>
                  <a:lnTo>
                    <a:pt x="850" y="28"/>
                  </a:lnTo>
                  <a:lnTo>
                    <a:pt x="680" y="198"/>
                  </a:lnTo>
                  <a:lnTo>
                    <a:pt x="709" y="255"/>
                  </a:lnTo>
                  <a:lnTo>
                    <a:pt x="652" y="425"/>
                  </a:lnTo>
                  <a:lnTo>
                    <a:pt x="709" y="510"/>
                  </a:lnTo>
                  <a:lnTo>
                    <a:pt x="567" y="680"/>
                  </a:lnTo>
                  <a:lnTo>
                    <a:pt x="595" y="737"/>
                  </a:lnTo>
                  <a:lnTo>
                    <a:pt x="510" y="822"/>
                  </a:lnTo>
                  <a:lnTo>
                    <a:pt x="453" y="964"/>
                  </a:lnTo>
                  <a:lnTo>
                    <a:pt x="453" y="1077"/>
                  </a:lnTo>
                  <a:lnTo>
                    <a:pt x="425" y="1134"/>
                  </a:lnTo>
                  <a:lnTo>
                    <a:pt x="624" y="1191"/>
                  </a:lnTo>
                  <a:lnTo>
                    <a:pt x="595" y="1276"/>
                  </a:lnTo>
                  <a:lnTo>
                    <a:pt x="624" y="1361"/>
                  </a:lnTo>
                  <a:lnTo>
                    <a:pt x="624" y="1417"/>
                  </a:lnTo>
                  <a:lnTo>
                    <a:pt x="539" y="1417"/>
                  </a:lnTo>
                  <a:lnTo>
                    <a:pt x="652" y="1729"/>
                  </a:lnTo>
                  <a:lnTo>
                    <a:pt x="567" y="1786"/>
                  </a:lnTo>
                  <a:lnTo>
                    <a:pt x="453" y="1843"/>
                  </a:lnTo>
                  <a:lnTo>
                    <a:pt x="453" y="1984"/>
                  </a:lnTo>
                  <a:lnTo>
                    <a:pt x="567" y="2070"/>
                  </a:lnTo>
                  <a:lnTo>
                    <a:pt x="425" y="2126"/>
                  </a:lnTo>
                  <a:lnTo>
                    <a:pt x="425" y="2240"/>
                  </a:lnTo>
                  <a:lnTo>
                    <a:pt x="567" y="2296"/>
                  </a:lnTo>
                  <a:lnTo>
                    <a:pt x="624" y="2438"/>
                  </a:lnTo>
                  <a:lnTo>
                    <a:pt x="595" y="2495"/>
                  </a:lnTo>
                  <a:lnTo>
                    <a:pt x="737" y="2580"/>
                  </a:lnTo>
                  <a:lnTo>
                    <a:pt x="794" y="2750"/>
                  </a:lnTo>
                  <a:lnTo>
                    <a:pt x="595" y="2863"/>
                  </a:lnTo>
                  <a:lnTo>
                    <a:pt x="482" y="280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161" y="970"/>
              <a:ext cx="2665" cy="1985"/>
            </a:xfrm>
            <a:custGeom>
              <a:avLst/>
              <a:gdLst>
                <a:gd name="T0" fmla="*/ 2665 w 2665"/>
                <a:gd name="T1" fmla="*/ 766 h 1985"/>
                <a:gd name="T2" fmla="*/ 2636 w 2665"/>
                <a:gd name="T3" fmla="*/ 851 h 1985"/>
                <a:gd name="T4" fmla="*/ 2580 w 2665"/>
                <a:gd name="T5" fmla="*/ 879 h 1985"/>
                <a:gd name="T6" fmla="*/ 2551 w 2665"/>
                <a:gd name="T7" fmla="*/ 964 h 1985"/>
                <a:gd name="T8" fmla="*/ 2466 w 2665"/>
                <a:gd name="T9" fmla="*/ 964 h 1985"/>
                <a:gd name="T10" fmla="*/ 2409 w 2665"/>
                <a:gd name="T11" fmla="*/ 1106 h 1985"/>
                <a:gd name="T12" fmla="*/ 2324 w 2665"/>
                <a:gd name="T13" fmla="*/ 1078 h 1985"/>
                <a:gd name="T14" fmla="*/ 2239 w 2665"/>
                <a:gd name="T15" fmla="*/ 1134 h 1985"/>
                <a:gd name="T16" fmla="*/ 2268 w 2665"/>
                <a:gd name="T17" fmla="*/ 1191 h 1985"/>
                <a:gd name="T18" fmla="*/ 2211 w 2665"/>
                <a:gd name="T19" fmla="*/ 1219 h 1985"/>
                <a:gd name="T20" fmla="*/ 2211 w 2665"/>
                <a:gd name="T21" fmla="*/ 1304 h 1985"/>
                <a:gd name="T22" fmla="*/ 2069 w 2665"/>
                <a:gd name="T23" fmla="*/ 1219 h 1985"/>
                <a:gd name="T24" fmla="*/ 1984 w 2665"/>
                <a:gd name="T25" fmla="*/ 1304 h 1985"/>
                <a:gd name="T26" fmla="*/ 1927 w 2665"/>
                <a:gd name="T27" fmla="*/ 1531 h 1985"/>
                <a:gd name="T28" fmla="*/ 1842 w 2665"/>
                <a:gd name="T29" fmla="*/ 1531 h 1985"/>
                <a:gd name="T30" fmla="*/ 1616 w 2665"/>
                <a:gd name="T31" fmla="*/ 1758 h 1985"/>
                <a:gd name="T32" fmla="*/ 1474 w 2665"/>
                <a:gd name="T33" fmla="*/ 1588 h 1985"/>
                <a:gd name="T34" fmla="*/ 1446 w 2665"/>
                <a:gd name="T35" fmla="*/ 1503 h 1985"/>
                <a:gd name="T36" fmla="*/ 1332 w 2665"/>
                <a:gd name="T37" fmla="*/ 1559 h 1985"/>
                <a:gd name="T38" fmla="*/ 1304 w 2665"/>
                <a:gd name="T39" fmla="*/ 1503 h 1985"/>
                <a:gd name="T40" fmla="*/ 1105 w 2665"/>
                <a:gd name="T41" fmla="*/ 1559 h 1985"/>
                <a:gd name="T42" fmla="*/ 1162 w 2665"/>
                <a:gd name="T43" fmla="*/ 1645 h 1985"/>
                <a:gd name="T44" fmla="*/ 1049 w 2665"/>
                <a:gd name="T45" fmla="*/ 1701 h 1985"/>
                <a:gd name="T46" fmla="*/ 907 w 2665"/>
                <a:gd name="T47" fmla="*/ 1701 h 1985"/>
                <a:gd name="T48" fmla="*/ 907 w 2665"/>
                <a:gd name="T49" fmla="*/ 1843 h 1985"/>
                <a:gd name="T50" fmla="*/ 850 w 2665"/>
                <a:gd name="T51" fmla="*/ 1956 h 1985"/>
                <a:gd name="T52" fmla="*/ 680 w 2665"/>
                <a:gd name="T53" fmla="*/ 1985 h 1985"/>
                <a:gd name="T54" fmla="*/ 567 w 2665"/>
                <a:gd name="T55" fmla="*/ 1985 h 1985"/>
                <a:gd name="T56" fmla="*/ 453 w 2665"/>
                <a:gd name="T57" fmla="*/ 1900 h 1985"/>
                <a:gd name="T58" fmla="*/ 453 w 2665"/>
                <a:gd name="T59" fmla="*/ 1843 h 1985"/>
                <a:gd name="T60" fmla="*/ 283 w 2665"/>
                <a:gd name="T61" fmla="*/ 1786 h 1985"/>
                <a:gd name="T62" fmla="*/ 226 w 2665"/>
                <a:gd name="T63" fmla="*/ 1673 h 1985"/>
                <a:gd name="T64" fmla="*/ 283 w 2665"/>
                <a:gd name="T65" fmla="*/ 1645 h 1985"/>
                <a:gd name="T66" fmla="*/ 141 w 2665"/>
                <a:gd name="T67" fmla="*/ 1474 h 1985"/>
                <a:gd name="T68" fmla="*/ 56 w 2665"/>
                <a:gd name="T69" fmla="*/ 1474 h 1985"/>
                <a:gd name="T70" fmla="*/ 0 w 2665"/>
                <a:gd name="T71" fmla="*/ 1389 h 1985"/>
                <a:gd name="T72" fmla="*/ 0 w 2665"/>
                <a:gd name="T73" fmla="*/ 1276 h 1985"/>
                <a:gd name="T74" fmla="*/ 85 w 2665"/>
                <a:gd name="T75" fmla="*/ 1191 h 1985"/>
                <a:gd name="T76" fmla="*/ 85 w 2665"/>
                <a:gd name="T77" fmla="*/ 1106 h 1985"/>
                <a:gd name="T78" fmla="*/ 198 w 2665"/>
                <a:gd name="T79" fmla="*/ 851 h 1985"/>
                <a:gd name="T80" fmla="*/ 226 w 2665"/>
                <a:gd name="T81" fmla="*/ 737 h 1985"/>
                <a:gd name="T82" fmla="*/ 340 w 2665"/>
                <a:gd name="T83" fmla="*/ 652 h 1985"/>
                <a:gd name="T84" fmla="*/ 538 w 2665"/>
                <a:gd name="T85" fmla="*/ 822 h 1985"/>
                <a:gd name="T86" fmla="*/ 652 w 2665"/>
                <a:gd name="T87" fmla="*/ 766 h 1985"/>
                <a:gd name="T88" fmla="*/ 907 w 2665"/>
                <a:gd name="T89" fmla="*/ 425 h 1985"/>
                <a:gd name="T90" fmla="*/ 1077 w 2665"/>
                <a:gd name="T91" fmla="*/ 29 h 1985"/>
                <a:gd name="T92" fmla="*/ 1190 w 2665"/>
                <a:gd name="T93" fmla="*/ 0 h 1985"/>
                <a:gd name="T94" fmla="*/ 1587 w 2665"/>
                <a:gd name="T95" fmla="*/ 170 h 1985"/>
                <a:gd name="T96" fmla="*/ 1616 w 2665"/>
                <a:gd name="T97" fmla="*/ 255 h 1985"/>
                <a:gd name="T98" fmla="*/ 1559 w 2665"/>
                <a:gd name="T99" fmla="*/ 425 h 1985"/>
                <a:gd name="T100" fmla="*/ 1644 w 2665"/>
                <a:gd name="T101" fmla="*/ 539 h 1985"/>
                <a:gd name="T102" fmla="*/ 1814 w 2665"/>
                <a:gd name="T103" fmla="*/ 567 h 1985"/>
                <a:gd name="T104" fmla="*/ 1871 w 2665"/>
                <a:gd name="T105" fmla="*/ 539 h 1985"/>
                <a:gd name="T106" fmla="*/ 1871 w 2665"/>
                <a:gd name="T107" fmla="*/ 454 h 1985"/>
                <a:gd name="T108" fmla="*/ 1956 w 2665"/>
                <a:gd name="T109" fmla="*/ 369 h 1985"/>
                <a:gd name="T110" fmla="*/ 2154 w 2665"/>
                <a:gd name="T111" fmla="*/ 454 h 1985"/>
                <a:gd name="T112" fmla="*/ 2268 w 2665"/>
                <a:gd name="T113" fmla="*/ 425 h 1985"/>
                <a:gd name="T114" fmla="*/ 2381 w 2665"/>
                <a:gd name="T115" fmla="*/ 454 h 1985"/>
                <a:gd name="T116" fmla="*/ 2438 w 2665"/>
                <a:gd name="T117" fmla="*/ 397 h 1985"/>
                <a:gd name="T118" fmla="*/ 2551 w 2665"/>
                <a:gd name="T119" fmla="*/ 482 h 1985"/>
                <a:gd name="T120" fmla="*/ 2551 w 2665"/>
                <a:gd name="T121" fmla="*/ 624 h 1985"/>
                <a:gd name="T122" fmla="*/ 2608 w 2665"/>
                <a:gd name="T123" fmla="*/ 766 h 1985"/>
                <a:gd name="T124" fmla="*/ 2665 w 2665"/>
                <a:gd name="T125" fmla="*/ 766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65" h="1985">
                  <a:moveTo>
                    <a:pt x="2665" y="766"/>
                  </a:moveTo>
                  <a:lnTo>
                    <a:pt x="2636" y="851"/>
                  </a:lnTo>
                  <a:lnTo>
                    <a:pt x="2580" y="879"/>
                  </a:lnTo>
                  <a:lnTo>
                    <a:pt x="2551" y="964"/>
                  </a:lnTo>
                  <a:lnTo>
                    <a:pt x="2466" y="964"/>
                  </a:lnTo>
                  <a:lnTo>
                    <a:pt x="2409" y="1106"/>
                  </a:lnTo>
                  <a:lnTo>
                    <a:pt x="2324" y="1078"/>
                  </a:lnTo>
                  <a:lnTo>
                    <a:pt x="2239" y="1134"/>
                  </a:lnTo>
                  <a:lnTo>
                    <a:pt x="2268" y="1191"/>
                  </a:lnTo>
                  <a:lnTo>
                    <a:pt x="2211" y="1219"/>
                  </a:lnTo>
                  <a:lnTo>
                    <a:pt x="2211" y="1304"/>
                  </a:lnTo>
                  <a:lnTo>
                    <a:pt x="2069" y="1219"/>
                  </a:lnTo>
                  <a:lnTo>
                    <a:pt x="1984" y="1304"/>
                  </a:lnTo>
                  <a:lnTo>
                    <a:pt x="1927" y="1531"/>
                  </a:lnTo>
                  <a:lnTo>
                    <a:pt x="1842" y="1531"/>
                  </a:lnTo>
                  <a:lnTo>
                    <a:pt x="1616" y="1758"/>
                  </a:lnTo>
                  <a:lnTo>
                    <a:pt x="1474" y="1588"/>
                  </a:lnTo>
                  <a:lnTo>
                    <a:pt x="1446" y="1503"/>
                  </a:lnTo>
                  <a:lnTo>
                    <a:pt x="1332" y="1559"/>
                  </a:lnTo>
                  <a:lnTo>
                    <a:pt x="1304" y="1503"/>
                  </a:lnTo>
                  <a:lnTo>
                    <a:pt x="1105" y="1559"/>
                  </a:lnTo>
                  <a:lnTo>
                    <a:pt x="1162" y="1645"/>
                  </a:lnTo>
                  <a:lnTo>
                    <a:pt x="1049" y="1701"/>
                  </a:lnTo>
                  <a:lnTo>
                    <a:pt x="907" y="1701"/>
                  </a:lnTo>
                  <a:lnTo>
                    <a:pt x="907" y="1843"/>
                  </a:lnTo>
                  <a:lnTo>
                    <a:pt x="850" y="1956"/>
                  </a:lnTo>
                  <a:lnTo>
                    <a:pt x="680" y="1985"/>
                  </a:lnTo>
                  <a:lnTo>
                    <a:pt x="567" y="1985"/>
                  </a:lnTo>
                  <a:lnTo>
                    <a:pt x="453" y="1900"/>
                  </a:lnTo>
                  <a:lnTo>
                    <a:pt x="453" y="1843"/>
                  </a:lnTo>
                  <a:lnTo>
                    <a:pt x="283" y="1786"/>
                  </a:lnTo>
                  <a:lnTo>
                    <a:pt x="226" y="1673"/>
                  </a:lnTo>
                  <a:lnTo>
                    <a:pt x="283" y="1645"/>
                  </a:lnTo>
                  <a:lnTo>
                    <a:pt x="141" y="1474"/>
                  </a:lnTo>
                  <a:lnTo>
                    <a:pt x="56" y="1474"/>
                  </a:lnTo>
                  <a:lnTo>
                    <a:pt x="0" y="1389"/>
                  </a:lnTo>
                  <a:lnTo>
                    <a:pt x="0" y="1276"/>
                  </a:lnTo>
                  <a:lnTo>
                    <a:pt x="85" y="1191"/>
                  </a:lnTo>
                  <a:lnTo>
                    <a:pt x="85" y="1106"/>
                  </a:lnTo>
                  <a:lnTo>
                    <a:pt x="198" y="851"/>
                  </a:lnTo>
                  <a:lnTo>
                    <a:pt x="226" y="737"/>
                  </a:lnTo>
                  <a:lnTo>
                    <a:pt x="340" y="652"/>
                  </a:lnTo>
                  <a:lnTo>
                    <a:pt x="538" y="822"/>
                  </a:lnTo>
                  <a:lnTo>
                    <a:pt x="652" y="766"/>
                  </a:lnTo>
                  <a:lnTo>
                    <a:pt x="907" y="425"/>
                  </a:lnTo>
                  <a:lnTo>
                    <a:pt x="1077" y="29"/>
                  </a:lnTo>
                  <a:lnTo>
                    <a:pt x="1190" y="0"/>
                  </a:lnTo>
                  <a:lnTo>
                    <a:pt x="1587" y="170"/>
                  </a:lnTo>
                  <a:lnTo>
                    <a:pt x="1616" y="255"/>
                  </a:lnTo>
                  <a:lnTo>
                    <a:pt x="1559" y="425"/>
                  </a:lnTo>
                  <a:lnTo>
                    <a:pt x="1644" y="539"/>
                  </a:lnTo>
                  <a:lnTo>
                    <a:pt x="1814" y="567"/>
                  </a:lnTo>
                  <a:lnTo>
                    <a:pt x="1871" y="539"/>
                  </a:lnTo>
                  <a:lnTo>
                    <a:pt x="1871" y="454"/>
                  </a:lnTo>
                  <a:lnTo>
                    <a:pt x="1956" y="369"/>
                  </a:lnTo>
                  <a:lnTo>
                    <a:pt x="2154" y="454"/>
                  </a:lnTo>
                  <a:lnTo>
                    <a:pt x="2268" y="425"/>
                  </a:lnTo>
                  <a:lnTo>
                    <a:pt x="2381" y="454"/>
                  </a:lnTo>
                  <a:lnTo>
                    <a:pt x="2438" y="397"/>
                  </a:lnTo>
                  <a:lnTo>
                    <a:pt x="2551" y="482"/>
                  </a:lnTo>
                  <a:lnTo>
                    <a:pt x="2551" y="624"/>
                  </a:lnTo>
                  <a:lnTo>
                    <a:pt x="2608" y="766"/>
                  </a:lnTo>
                  <a:lnTo>
                    <a:pt x="2665" y="76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813" y="2473"/>
              <a:ext cx="1389" cy="822"/>
            </a:xfrm>
            <a:custGeom>
              <a:avLst/>
              <a:gdLst>
                <a:gd name="T0" fmla="*/ 1275 w 1389"/>
                <a:gd name="T1" fmla="*/ 28 h 822"/>
                <a:gd name="T2" fmla="*/ 1190 w 1389"/>
                <a:gd name="T3" fmla="*/ 28 h 822"/>
                <a:gd name="T4" fmla="*/ 964 w 1389"/>
                <a:gd name="T5" fmla="*/ 255 h 822"/>
                <a:gd name="T6" fmla="*/ 822 w 1389"/>
                <a:gd name="T7" fmla="*/ 85 h 822"/>
                <a:gd name="T8" fmla="*/ 794 w 1389"/>
                <a:gd name="T9" fmla="*/ 0 h 822"/>
                <a:gd name="T10" fmla="*/ 680 w 1389"/>
                <a:gd name="T11" fmla="*/ 56 h 822"/>
                <a:gd name="T12" fmla="*/ 652 w 1389"/>
                <a:gd name="T13" fmla="*/ 0 h 822"/>
                <a:gd name="T14" fmla="*/ 453 w 1389"/>
                <a:gd name="T15" fmla="*/ 56 h 822"/>
                <a:gd name="T16" fmla="*/ 510 w 1389"/>
                <a:gd name="T17" fmla="*/ 142 h 822"/>
                <a:gd name="T18" fmla="*/ 397 w 1389"/>
                <a:gd name="T19" fmla="*/ 198 h 822"/>
                <a:gd name="T20" fmla="*/ 255 w 1389"/>
                <a:gd name="T21" fmla="*/ 198 h 822"/>
                <a:gd name="T22" fmla="*/ 255 w 1389"/>
                <a:gd name="T23" fmla="*/ 312 h 822"/>
                <a:gd name="T24" fmla="*/ 255 w 1389"/>
                <a:gd name="T25" fmla="*/ 340 h 822"/>
                <a:gd name="T26" fmla="*/ 198 w 1389"/>
                <a:gd name="T27" fmla="*/ 453 h 822"/>
                <a:gd name="T28" fmla="*/ 56 w 1389"/>
                <a:gd name="T29" fmla="*/ 482 h 822"/>
                <a:gd name="T30" fmla="*/ 0 w 1389"/>
                <a:gd name="T31" fmla="*/ 482 h 822"/>
                <a:gd name="T32" fmla="*/ 113 w 1389"/>
                <a:gd name="T33" fmla="*/ 623 h 822"/>
                <a:gd name="T34" fmla="*/ 113 w 1389"/>
                <a:gd name="T35" fmla="*/ 709 h 822"/>
                <a:gd name="T36" fmla="*/ 227 w 1389"/>
                <a:gd name="T37" fmla="*/ 794 h 822"/>
                <a:gd name="T38" fmla="*/ 368 w 1389"/>
                <a:gd name="T39" fmla="*/ 737 h 822"/>
                <a:gd name="T40" fmla="*/ 368 w 1389"/>
                <a:gd name="T41" fmla="*/ 709 h 822"/>
                <a:gd name="T42" fmla="*/ 453 w 1389"/>
                <a:gd name="T43" fmla="*/ 680 h 822"/>
                <a:gd name="T44" fmla="*/ 822 w 1389"/>
                <a:gd name="T45" fmla="*/ 822 h 822"/>
                <a:gd name="T46" fmla="*/ 1162 w 1389"/>
                <a:gd name="T47" fmla="*/ 737 h 822"/>
                <a:gd name="T48" fmla="*/ 1049 w 1389"/>
                <a:gd name="T49" fmla="*/ 595 h 822"/>
                <a:gd name="T50" fmla="*/ 1049 w 1389"/>
                <a:gd name="T51" fmla="*/ 453 h 822"/>
                <a:gd name="T52" fmla="*/ 1134 w 1389"/>
                <a:gd name="T53" fmla="*/ 397 h 822"/>
                <a:gd name="T54" fmla="*/ 1134 w 1389"/>
                <a:gd name="T55" fmla="*/ 482 h 822"/>
                <a:gd name="T56" fmla="*/ 1304 w 1389"/>
                <a:gd name="T57" fmla="*/ 340 h 822"/>
                <a:gd name="T58" fmla="*/ 1389 w 1389"/>
                <a:gd name="T59" fmla="*/ 56 h 822"/>
                <a:gd name="T60" fmla="*/ 1332 w 1389"/>
                <a:gd name="T61" fmla="*/ 28 h 822"/>
                <a:gd name="T62" fmla="*/ 1275 w 1389"/>
                <a:gd name="T63" fmla="*/ 28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89" h="822">
                  <a:moveTo>
                    <a:pt x="1275" y="28"/>
                  </a:moveTo>
                  <a:lnTo>
                    <a:pt x="1190" y="28"/>
                  </a:lnTo>
                  <a:lnTo>
                    <a:pt x="964" y="255"/>
                  </a:lnTo>
                  <a:lnTo>
                    <a:pt x="822" y="85"/>
                  </a:lnTo>
                  <a:lnTo>
                    <a:pt x="794" y="0"/>
                  </a:lnTo>
                  <a:lnTo>
                    <a:pt x="680" y="56"/>
                  </a:lnTo>
                  <a:lnTo>
                    <a:pt x="652" y="0"/>
                  </a:lnTo>
                  <a:lnTo>
                    <a:pt x="453" y="56"/>
                  </a:lnTo>
                  <a:lnTo>
                    <a:pt x="510" y="142"/>
                  </a:lnTo>
                  <a:lnTo>
                    <a:pt x="397" y="198"/>
                  </a:lnTo>
                  <a:lnTo>
                    <a:pt x="255" y="198"/>
                  </a:lnTo>
                  <a:lnTo>
                    <a:pt x="255" y="312"/>
                  </a:lnTo>
                  <a:lnTo>
                    <a:pt x="255" y="340"/>
                  </a:lnTo>
                  <a:lnTo>
                    <a:pt x="198" y="453"/>
                  </a:lnTo>
                  <a:lnTo>
                    <a:pt x="56" y="482"/>
                  </a:lnTo>
                  <a:lnTo>
                    <a:pt x="0" y="482"/>
                  </a:lnTo>
                  <a:lnTo>
                    <a:pt x="113" y="623"/>
                  </a:lnTo>
                  <a:lnTo>
                    <a:pt x="113" y="709"/>
                  </a:lnTo>
                  <a:lnTo>
                    <a:pt x="227" y="794"/>
                  </a:lnTo>
                  <a:lnTo>
                    <a:pt x="368" y="737"/>
                  </a:lnTo>
                  <a:lnTo>
                    <a:pt x="368" y="709"/>
                  </a:lnTo>
                  <a:lnTo>
                    <a:pt x="453" y="680"/>
                  </a:lnTo>
                  <a:lnTo>
                    <a:pt x="822" y="822"/>
                  </a:lnTo>
                  <a:lnTo>
                    <a:pt x="1162" y="737"/>
                  </a:lnTo>
                  <a:lnTo>
                    <a:pt x="1049" y="595"/>
                  </a:lnTo>
                  <a:lnTo>
                    <a:pt x="1049" y="453"/>
                  </a:lnTo>
                  <a:lnTo>
                    <a:pt x="1134" y="397"/>
                  </a:lnTo>
                  <a:lnTo>
                    <a:pt x="1134" y="482"/>
                  </a:lnTo>
                  <a:lnTo>
                    <a:pt x="1304" y="340"/>
                  </a:lnTo>
                  <a:lnTo>
                    <a:pt x="1389" y="56"/>
                  </a:lnTo>
                  <a:lnTo>
                    <a:pt x="1332" y="28"/>
                  </a:lnTo>
                  <a:lnTo>
                    <a:pt x="1275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2117" y="3408"/>
              <a:ext cx="283" cy="312"/>
            </a:xfrm>
            <a:custGeom>
              <a:avLst/>
              <a:gdLst>
                <a:gd name="T0" fmla="*/ 255 w 283"/>
                <a:gd name="T1" fmla="*/ 0 h 312"/>
                <a:gd name="T2" fmla="*/ 283 w 283"/>
                <a:gd name="T3" fmla="*/ 29 h 312"/>
                <a:gd name="T4" fmla="*/ 227 w 283"/>
                <a:gd name="T5" fmla="*/ 57 h 312"/>
                <a:gd name="T6" fmla="*/ 283 w 283"/>
                <a:gd name="T7" fmla="*/ 199 h 312"/>
                <a:gd name="T8" fmla="*/ 227 w 283"/>
                <a:gd name="T9" fmla="*/ 255 h 312"/>
                <a:gd name="T10" fmla="*/ 198 w 283"/>
                <a:gd name="T11" fmla="*/ 227 h 312"/>
                <a:gd name="T12" fmla="*/ 170 w 283"/>
                <a:gd name="T13" fmla="*/ 312 h 312"/>
                <a:gd name="T14" fmla="*/ 85 w 283"/>
                <a:gd name="T15" fmla="*/ 312 h 312"/>
                <a:gd name="T16" fmla="*/ 85 w 283"/>
                <a:gd name="T17" fmla="*/ 227 h 312"/>
                <a:gd name="T18" fmla="*/ 0 w 283"/>
                <a:gd name="T19" fmla="*/ 227 h 312"/>
                <a:gd name="T20" fmla="*/ 0 w 283"/>
                <a:gd name="T21" fmla="*/ 114 h 312"/>
                <a:gd name="T22" fmla="*/ 142 w 283"/>
                <a:gd name="T23" fmla="*/ 170 h 312"/>
                <a:gd name="T24" fmla="*/ 170 w 283"/>
                <a:gd name="T25" fmla="*/ 142 h 312"/>
                <a:gd name="T26" fmla="*/ 113 w 283"/>
                <a:gd name="T27" fmla="*/ 85 h 312"/>
                <a:gd name="T28" fmla="*/ 170 w 283"/>
                <a:gd name="T29" fmla="*/ 29 h 312"/>
                <a:gd name="T30" fmla="*/ 255 w 283"/>
                <a:gd name="T31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3" h="312">
                  <a:moveTo>
                    <a:pt x="255" y="0"/>
                  </a:moveTo>
                  <a:lnTo>
                    <a:pt x="283" y="29"/>
                  </a:lnTo>
                  <a:lnTo>
                    <a:pt x="227" y="57"/>
                  </a:lnTo>
                  <a:lnTo>
                    <a:pt x="283" y="199"/>
                  </a:lnTo>
                  <a:lnTo>
                    <a:pt x="227" y="255"/>
                  </a:lnTo>
                  <a:lnTo>
                    <a:pt x="198" y="227"/>
                  </a:lnTo>
                  <a:lnTo>
                    <a:pt x="170" y="312"/>
                  </a:lnTo>
                  <a:lnTo>
                    <a:pt x="85" y="312"/>
                  </a:lnTo>
                  <a:lnTo>
                    <a:pt x="85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42" y="170"/>
                  </a:lnTo>
                  <a:lnTo>
                    <a:pt x="170" y="142"/>
                  </a:lnTo>
                  <a:lnTo>
                    <a:pt x="113" y="85"/>
                  </a:lnTo>
                  <a:lnTo>
                    <a:pt x="170" y="29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1862" y="2189"/>
              <a:ext cx="623" cy="1389"/>
            </a:xfrm>
            <a:custGeom>
              <a:avLst/>
              <a:gdLst>
                <a:gd name="T0" fmla="*/ 113 w 623"/>
                <a:gd name="T1" fmla="*/ 1021 h 1389"/>
                <a:gd name="T2" fmla="*/ 0 w 623"/>
                <a:gd name="T3" fmla="*/ 879 h 1389"/>
                <a:gd name="T4" fmla="*/ 0 w 623"/>
                <a:gd name="T5" fmla="*/ 737 h 1389"/>
                <a:gd name="T6" fmla="*/ 85 w 623"/>
                <a:gd name="T7" fmla="*/ 681 h 1389"/>
                <a:gd name="T8" fmla="*/ 85 w 623"/>
                <a:gd name="T9" fmla="*/ 766 h 1389"/>
                <a:gd name="T10" fmla="*/ 255 w 623"/>
                <a:gd name="T11" fmla="*/ 624 h 1389"/>
                <a:gd name="T12" fmla="*/ 340 w 623"/>
                <a:gd name="T13" fmla="*/ 340 h 1389"/>
                <a:gd name="T14" fmla="*/ 283 w 623"/>
                <a:gd name="T15" fmla="*/ 312 h 1389"/>
                <a:gd name="T16" fmla="*/ 226 w 623"/>
                <a:gd name="T17" fmla="*/ 312 h 1389"/>
                <a:gd name="T18" fmla="*/ 283 w 623"/>
                <a:gd name="T19" fmla="*/ 85 h 1389"/>
                <a:gd name="T20" fmla="*/ 368 w 623"/>
                <a:gd name="T21" fmla="*/ 0 h 1389"/>
                <a:gd name="T22" fmla="*/ 510 w 623"/>
                <a:gd name="T23" fmla="*/ 85 h 1389"/>
                <a:gd name="T24" fmla="*/ 510 w 623"/>
                <a:gd name="T25" fmla="*/ 170 h 1389"/>
                <a:gd name="T26" fmla="*/ 453 w 623"/>
                <a:gd name="T27" fmla="*/ 227 h 1389"/>
                <a:gd name="T28" fmla="*/ 482 w 623"/>
                <a:gd name="T29" fmla="*/ 369 h 1389"/>
                <a:gd name="T30" fmla="*/ 567 w 623"/>
                <a:gd name="T31" fmla="*/ 397 h 1389"/>
                <a:gd name="T32" fmla="*/ 538 w 623"/>
                <a:gd name="T33" fmla="*/ 454 h 1389"/>
                <a:gd name="T34" fmla="*/ 623 w 623"/>
                <a:gd name="T35" fmla="*/ 539 h 1389"/>
                <a:gd name="T36" fmla="*/ 510 w 623"/>
                <a:gd name="T37" fmla="*/ 709 h 1389"/>
                <a:gd name="T38" fmla="*/ 340 w 623"/>
                <a:gd name="T39" fmla="*/ 794 h 1389"/>
                <a:gd name="T40" fmla="*/ 453 w 623"/>
                <a:gd name="T41" fmla="*/ 1049 h 1389"/>
                <a:gd name="T42" fmla="*/ 397 w 623"/>
                <a:gd name="T43" fmla="*/ 1106 h 1389"/>
                <a:gd name="T44" fmla="*/ 397 w 623"/>
                <a:gd name="T45" fmla="*/ 1191 h 1389"/>
                <a:gd name="T46" fmla="*/ 425 w 623"/>
                <a:gd name="T47" fmla="*/ 1248 h 1389"/>
                <a:gd name="T48" fmla="*/ 368 w 623"/>
                <a:gd name="T49" fmla="*/ 1304 h 1389"/>
                <a:gd name="T50" fmla="*/ 425 w 623"/>
                <a:gd name="T51" fmla="*/ 1361 h 1389"/>
                <a:gd name="T52" fmla="*/ 397 w 623"/>
                <a:gd name="T53" fmla="*/ 1389 h 1389"/>
                <a:gd name="T54" fmla="*/ 255 w 623"/>
                <a:gd name="T55" fmla="*/ 1333 h 1389"/>
                <a:gd name="T56" fmla="*/ 198 w 623"/>
                <a:gd name="T57" fmla="*/ 1191 h 1389"/>
                <a:gd name="T58" fmla="*/ 198 w 623"/>
                <a:gd name="T59" fmla="*/ 1049 h 1389"/>
                <a:gd name="T60" fmla="*/ 113 w 623"/>
                <a:gd name="T61" fmla="*/ 102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1389">
                  <a:moveTo>
                    <a:pt x="113" y="1021"/>
                  </a:moveTo>
                  <a:lnTo>
                    <a:pt x="0" y="879"/>
                  </a:lnTo>
                  <a:lnTo>
                    <a:pt x="0" y="737"/>
                  </a:lnTo>
                  <a:lnTo>
                    <a:pt x="85" y="681"/>
                  </a:lnTo>
                  <a:lnTo>
                    <a:pt x="85" y="766"/>
                  </a:lnTo>
                  <a:lnTo>
                    <a:pt x="255" y="624"/>
                  </a:lnTo>
                  <a:lnTo>
                    <a:pt x="340" y="340"/>
                  </a:lnTo>
                  <a:lnTo>
                    <a:pt x="283" y="312"/>
                  </a:lnTo>
                  <a:lnTo>
                    <a:pt x="226" y="312"/>
                  </a:lnTo>
                  <a:lnTo>
                    <a:pt x="283" y="85"/>
                  </a:lnTo>
                  <a:lnTo>
                    <a:pt x="368" y="0"/>
                  </a:lnTo>
                  <a:lnTo>
                    <a:pt x="510" y="85"/>
                  </a:lnTo>
                  <a:lnTo>
                    <a:pt x="510" y="170"/>
                  </a:lnTo>
                  <a:lnTo>
                    <a:pt x="453" y="227"/>
                  </a:lnTo>
                  <a:lnTo>
                    <a:pt x="482" y="369"/>
                  </a:lnTo>
                  <a:lnTo>
                    <a:pt x="567" y="397"/>
                  </a:lnTo>
                  <a:lnTo>
                    <a:pt x="538" y="454"/>
                  </a:lnTo>
                  <a:lnTo>
                    <a:pt x="623" y="539"/>
                  </a:lnTo>
                  <a:lnTo>
                    <a:pt x="510" y="709"/>
                  </a:lnTo>
                  <a:lnTo>
                    <a:pt x="340" y="794"/>
                  </a:lnTo>
                  <a:lnTo>
                    <a:pt x="453" y="1049"/>
                  </a:lnTo>
                  <a:lnTo>
                    <a:pt x="397" y="1106"/>
                  </a:lnTo>
                  <a:lnTo>
                    <a:pt x="397" y="1191"/>
                  </a:lnTo>
                  <a:lnTo>
                    <a:pt x="425" y="1248"/>
                  </a:lnTo>
                  <a:lnTo>
                    <a:pt x="368" y="1304"/>
                  </a:lnTo>
                  <a:lnTo>
                    <a:pt x="425" y="1361"/>
                  </a:lnTo>
                  <a:lnTo>
                    <a:pt x="397" y="1389"/>
                  </a:lnTo>
                  <a:lnTo>
                    <a:pt x="255" y="1333"/>
                  </a:lnTo>
                  <a:lnTo>
                    <a:pt x="198" y="1191"/>
                  </a:lnTo>
                  <a:lnTo>
                    <a:pt x="198" y="1049"/>
                  </a:lnTo>
                  <a:lnTo>
                    <a:pt x="113" y="102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2003" y="3607"/>
              <a:ext cx="596" cy="595"/>
            </a:xfrm>
            <a:custGeom>
              <a:avLst/>
              <a:gdLst>
                <a:gd name="T0" fmla="*/ 114 w 596"/>
                <a:gd name="T1" fmla="*/ 28 h 595"/>
                <a:gd name="T2" fmla="*/ 199 w 596"/>
                <a:gd name="T3" fmla="*/ 28 h 595"/>
                <a:gd name="T4" fmla="*/ 199 w 596"/>
                <a:gd name="T5" fmla="*/ 113 h 595"/>
                <a:gd name="T6" fmla="*/ 284 w 596"/>
                <a:gd name="T7" fmla="*/ 113 h 595"/>
                <a:gd name="T8" fmla="*/ 312 w 596"/>
                <a:gd name="T9" fmla="*/ 28 h 595"/>
                <a:gd name="T10" fmla="*/ 341 w 596"/>
                <a:gd name="T11" fmla="*/ 56 h 595"/>
                <a:gd name="T12" fmla="*/ 397 w 596"/>
                <a:gd name="T13" fmla="*/ 0 h 595"/>
                <a:gd name="T14" fmla="*/ 397 w 596"/>
                <a:gd name="T15" fmla="*/ 85 h 595"/>
                <a:gd name="T16" fmla="*/ 426 w 596"/>
                <a:gd name="T17" fmla="*/ 113 h 595"/>
                <a:gd name="T18" fmla="*/ 482 w 596"/>
                <a:gd name="T19" fmla="*/ 312 h 595"/>
                <a:gd name="T20" fmla="*/ 539 w 596"/>
                <a:gd name="T21" fmla="*/ 368 h 595"/>
                <a:gd name="T22" fmla="*/ 539 w 596"/>
                <a:gd name="T23" fmla="*/ 453 h 595"/>
                <a:gd name="T24" fmla="*/ 596 w 596"/>
                <a:gd name="T25" fmla="*/ 538 h 595"/>
                <a:gd name="T26" fmla="*/ 511 w 596"/>
                <a:gd name="T27" fmla="*/ 538 h 595"/>
                <a:gd name="T28" fmla="*/ 511 w 596"/>
                <a:gd name="T29" fmla="*/ 595 h 595"/>
                <a:gd name="T30" fmla="*/ 397 w 596"/>
                <a:gd name="T31" fmla="*/ 595 h 595"/>
                <a:gd name="T32" fmla="*/ 284 w 596"/>
                <a:gd name="T33" fmla="*/ 510 h 595"/>
                <a:gd name="T34" fmla="*/ 312 w 596"/>
                <a:gd name="T35" fmla="*/ 482 h 595"/>
                <a:gd name="T36" fmla="*/ 284 w 596"/>
                <a:gd name="T37" fmla="*/ 425 h 595"/>
                <a:gd name="T38" fmla="*/ 341 w 596"/>
                <a:gd name="T39" fmla="*/ 368 h 595"/>
                <a:gd name="T40" fmla="*/ 284 w 596"/>
                <a:gd name="T41" fmla="*/ 312 h 595"/>
                <a:gd name="T42" fmla="*/ 142 w 596"/>
                <a:gd name="T43" fmla="*/ 368 h 595"/>
                <a:gd name="T44" fmla="*/ 85 w 596"/>
                <a:gd name="T45" fmla="*/ 368 h 595"/>
                <a:gd name="T46" fmla="*/ 0 w 596"/>
                <a:gd name="T47" fmla="*/ 397 h 595"/>
                <a:gd name="T48" fmla="*/ 57 w 596"/>
                <a:gd name="T49" fmla="*/ 312 h 595"/>
                <a:gd name="T50" fmla="*/ 114 w 596"/>
                <a:gd name="T51" fmla="*/ 227 h 595"/>
                <a:gd name="T52" fmla="*/ 85 w 596"/>
                <a:gd name="T53" fmla="*/ 85 h 595"/>
                <a:gd name="T54" fmla="*/ 114 w 596"/>
                <a:gd name="T55" fmla="*/ 2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6" h="595">
                  <a:moveTo>
                    <a:pt x="114" y="28"/>
                  </a:moveTo>
                  <a:lnTo>
                    <a:pt x="199" y="28"/>
                  </a:lnTo>
                  <a:lnTo>
                    <a:pt x="199" y="113"/>
                  </a:lnTo>
                  <a:lnTo>
                    <a:pt x="284" y="113"/>
                  </a:lnTo>
                  <a:lnTo>
                    <a:pt x="312" y="28"/>
                  </a:lnTo>
                  <a:lnTo>
                    <a:pt x="341" y="56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426" y="113"/>
                  </a:lnTo>
                  <a:lnTo>
                    <a:pt x="482" y="312"/>
                  </a:lnTo>
                  <a:lnTo>
                    <a:pt x="539" y="368"/>
                  </a:lnTo>
                  <a:lnTo>
                    <a:pt x="539" y="453"/>
                  </a:lnTo>
                  <a:lnTo>
                    <a:pt x="596" y="538"/>
                  </a:lnTo>
                  <a:lnTo>
                    <a:pt x="511" y="538"/>
                  </a:lnTo>
                  <a:lnTo>
                    <a:pt x="511" y="595"/>
                  </a:lnTo>
                  <a:lnTo>
                    <a:pt x="397" y="595"/>
                  </a:lnTo>
                  <a:lnTo>
                    <a:pt x="284" y="510"/>
                  </a:lnTo>
                  <a:lnTo>
                    <a:pt x="312" y="482"/>
                  </a:lnTo>
                  <a:lnTo>
                    <a:pt x="284" y="425"/>
                  </a:lnTo>
                  <a:lnTo>
                    <a:pt x="341" y="368"/>
                  </a:lnTo>
                  <a:lnTo>
                    <a:pt x="284" y="312"/>
                  </a:lnTo>
                  <a:lnTo>
                    <a:pt x="142" y="368"/>
                  </a:lnTo>
                  <a:lnTo>
                    <a:pt x="85" y="368"/>
                  </a:lnTo>
                  <a:lnTo>
                    <a:pt x="0" y="397"/>
                  </a:lnTo>
                  <a:lnTo>
                    <a:pt x="57" y="312"/>
                  </a:lnTo>
                  <a:lnTo>
                    <a:pt x="114" y="227"/>
                  </a:lnTo>
                  <a:lnTo>
                    <a:pt x="85" y="85"/>
                  </a:lnTo>
                  <a:lnTo>
                    <a:pt x="114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1720" y="3919"/>
              <a:ext cx="935" cy="850"/>
            </a:xfrm>
            <a:custGeom>
              <a:avLst/>
              <a:gdLst>
                <a:gd name="T0" fmla="*/ 283 w 935"/>
                <a:gd name="T1" fmla="*/ 85 h 850"/>
                <a:gd name="T2" fmla="*/ 368 w 935"/>
                <a:gd name="T3" fmla="*/ 56 h 850"/>
                <a:gd name="T4" fmla="*/ 425 w 935"/>
                <a:gd name="T5" fmla="*/ 56 h 850"/>
                <a:gd name="T6" fmla="*/ 567 w 935"/>
                <a:gd name="T7" fmla="*/ 0 h 850"/>
                <a:gd name="T8" fmla="*/ 624 w 935"/>
                <a:gd name="T9" fmla="*/ 56 h 850"/>
                <a:gd name="T10" fmla="*/ 567 w 935"/>
                <a:gd name="T11" fmla="*/ 113 h 850"/>
                <a:gd name="T12" fmla="*/ 595 w 935"/>
                <a:gd name="T13" fmla="*/ 170 h 850"/>
                <a:gd name="T14" fmla="*/ 567 w 935"/>
                <a:gd name="T15" fmla="*/ 198 h 850"/>
                <a:gd name="T16" fmla="*/ 680 w 935"/>
                <a:gd name="T17" fmla="*/ 283 h 850"/>
                <a:gd name="T18" fmla="*/ 794 w 935"/>
                <a:gd name="T19" fmla="*/ 283 h 850"/>
                <a:gd name="T20" fmla="*/ 794 w 935"/>
                <a:gd name="T21" fmla="*/ 226 h 850"/>
                <a:gd name="T22" fmla="*/ 907 w 935"/>
                <a:gd name="T23" fmla="*/ 226 h 850"/>
                <a:gd name="T24" fmla="*/ 935 w 935"/>
                <a:gd name="T25" fmla="*/ 226 h 850"/>
                <a:gd name="T26" fmla="*/ 935 w 935"/>
                <a:gd name="T27" fmla="*/ 311 h 850"/>
                <a:gd name="T28" fmla="*/ 879 w 935"/>
                <a:gd name="T29" fmla="*/ 340 h 850"/>
                <a:gd name="T30" fmla="*/ 879 w 935"/>
                <a:gd name="T31" fmla="*/ 396 h 850"/>
                <a:gd name="T32" fmla="*/ 935 w 935"/>
                <a:gd name="T33" fmla="*/ 453 h 850"/>
                <a:gd name="T34" fmla="*/ 907 w 935"/>
                <a:gd name="T35" fmla="*/ 482 h 850"/>
                <a:gd name="T36" fmla="*/ 680 w 935"/>
                <a:gd name="T37" fmla="*/ 510 h 850"/>
                <a:gd name="T38" fmla="*/ 567 w 935"/>
                <a:gd name="T39" fmla="*/ 482 h 850"/>
                <a:gd name="T40" fmla="*/ 482 w 935"/>
                <a:gd name="T41" fmla="*/ 567 h 850"/>
                <a:gd name="T42" fmla="*/ 340 w 935"/>
                <a:gd name="T43" fmla="*/ 567 h 850"/>
                <a:gd name="T44" fmla="*/ 312 w 935"/>
                <a:gd name="T45" fmla="*/ 680 h 850"/>
                <a:gd name="T46" fmla="*/ 0 w 935"/>
                <a:gd name="T47" fmla="*/ 850 h 850"/>
                <a:gd name="T48" fmla="*/ 0 w 935"/>
                <a:gd name="T49" fmla="*/ 765 h 850"/>
                <a:gd name="T50" fmla="*/ 85 w 935"/>
                <a:gd name="T51" fmla="*/ 708 h 850"/>
                <a:gd name="T52" fmla="*/ 28 w 935"/>
                <a:gd name="T53" fmla="*/ 680 h 850"/>
                <a:gd name="T54" fmla="*/ 0 w 935"/>
                <a:gd name="T55" fmla="*/ 595 h 850"/>
                <a:gd name="T56" fmla="*/ 85 w 935"/>
                <a:gd name="T57" fmla="*/ 623 h 850"/>
                <a:gd name="T58" fmla="*/ 142 w 935"/>
                <a:gd name="T59" fmla="*/ 538 h 850"/>
                <a:gd name="T60" fmla="*/ 142 w 935"/>
                <a:gd name="T61" fmla="*/ 482 h 850"/>
                <a:gd name="T62" fmla="*/ 57 w 935"/>
                <a:gd name="T63" fmla="*/ 453 h 850"/>
                <a:gd name="T64" fmla="*/ 57 w 935"/>
                <a:gd name="T65" fmla="*/ 340 h 850"/>
                <a:gd name="T66" fmla="*/ 113 w 935"/>
                <a:gd name="T67" fmla="*/ 368 h 850"/>
                <a:gd name="T68" fmla="*/ 113 w 935"/>
                <a:gd name="T69" fmla="*/ 283 h 850"/>
                <a:gd name="T70" fmla="*/ 198 w 935"/>
                <a:gd name="T71" fmla="*/ 198 h 850"/>
                <a:gd name="T72" fmla="*/ 198 w 935"/>
                <a:gd name="T73" fmla="*/ 141 h 850"/>
                <a:gd name="T74" fmla="*/ 283 w 935"/>
                <a:gd name="T75" fmla="*/ 85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35" h="850">
                  <a:moveTo>
                    <a:pt x="283" y="85"/>
                  </a:moveTo>
                  <a:lnTo>
                    <a:pt x="368" y="56"/>
                  </a:lnTo>
                  <a:lnTo>
                    <a:pt x="425" y="56"/>
                  </a:lnTo>
                  <a:lnTo>
                    <a:pt x="567" y="0"/>
                  </a:lnTo>
                  <a:lnTo>
                    <a:pt x="624" y="56"/>
                  </a:lnTo>
                  <a:lnTo>
                    <a:pt x="567" y="113"/>
                  </a:lnTo>
                  <a:lnTo>
                    <a:pt x="595" y="170"/>
                  </a:lnTo>
                  <a:lnTo>
                    <a:pt x="567" y="198"/>
                  </a:lnTo>
                  <a:lnTo>
                    <a:pt x="680" y="283"/>
                  </a:lnTo>
                  <a:lnTo>
                    <a:pt x="794" y="283"/>
                  </a:lnTo>
                  <a:lnTo>
                    <a:pt x="794" y="226"/>
                  </a:lnTo>
                  <a:lnTo>
                    <a:pt x="907" y="226"/>
                  </a:lnTo>
                  <a:lnTo>
                    <a:pt x="935" y="226"/>
                  </a:lnTo>
                  <a:lnTo>
                    <a:pt x="935" y="311"/>
                  </a:lnTo>
                  <a:lnTo>
                    <a:pt x="879" y="340"/>
                  </a:lnTo>
                  <a:lnTo>
                    <a:pt x="879" y="396"/>
                  </a:lnTo>
                  <a:lnTo>
                    <a:pt x="935" y="453"/>
                  </a:lnTo>
                  <a:lnTo>
                    <a:pt x="907" y="482"/>
                  </a:lnTo>
                  <a:lnTo>
                    <a:pt x="680" y="510"/>
                  </a:lnTo>
                  <a:lnTo>
                    <a:pt x="567" y="482"/>
                  </a:lnTo>
                  <a:lnTo>
                    <a:pt x="482" y="567"/>
                  </a:lnTo>
                  <a:lnTo>
                    <a:pt x="340" y="567"/>
                  </a:lnTo>
                  <a:lnTo>
                    <a:pt x="312" y="680"/>
                  </a:lnTo>
                  <a:lnTo>
                    <a:pt x="0" y="850"/>
                  </a:lnTo>
                  <a:lnTo>
                    <a:pt x="0" y="765"/>
                  </a:lnTo>
                  <a:lnTo>
                    <a:pt x="85" y="708"/>
                  </a:lnTo>
                  <a:lnTo>
                    <a:pt x="28" y="680"/>
                  </a:lnTo>
                  <a:lnTo>
                    <a:pt x="0" y="595"/>
                  </a:lnTo>
                  <a:lnTo>
                    <a:pt x="85" y="623"/>
                  </a:lnTo>
                  <a:lnTo>
                    <a:pt x="142" y="538"/>
                  </a:lnTo>
                  <a:lnTo>
                    <a:pt x="142" y="482"/>
                  </a:lnTo>
                  <a:lnTo>
                    <a:pt x="57" y="453"/>
                  </a:lnTo>
                  <a:lnTo>
                    <a:pt x="57" y="340"/>
                  </a:lnTo>
                  <a:lnTo>
                    <a:pt x="113" y="368"/>
                  </a:lnTo>
                  <a:lnTo>
                    <a:pt x="113" y="283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283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954" y="3805"/>
              <a:ext cx="964" cy="907"/>
            </a:xfrm>
            <a:custGeom>
              <a:avLst/>
              <a:gdLst>
                <a:gd name="T0" fmla="*/ 964 w 964"/>
                <a:gd name="T1" fmla="*/ 255 h 907"/>
                <a:gd name="T2" fmla="*/ 964 w 964"/>
                <a:gd name="T3" fmla="*/ 312 h 907"/>
                <a:gd name="T4" fmla="*/ 879 w 964"/>
                <a:gd name="T5" fmla="*/ 397 h 907"/>
                <a:gd name="T6" fmla="*/ 879 w 964"/>
                <a:gd name="T7" fmla="*/ 482 h 907"/>
                <a:gd name="T8" fmla="*/ 823 w 964"/>
                <a:gd name="T9" fmla="*/ 454 h 907"/>
                <a:gd name="T10" fmla="*/ 823 w 964"/>
                <a:gd name="T11" fmla="*/ 567 h 907"/>
                <a:gd name="T12" fmla="*/ 908 w 964"/>
                <a:gd name="T13" fmla="*/ 596 h 907"/>
                <a:gd name="T14" fmla="*/ 908 w 964"/>
                <a:gd name="T15" fmla="*/ 652 h 907"/>
                <a:gd name="T16" fmla="*/ 851 w 964"/>
                <a:gd name="T17" fmla="*/ 737 h 907"/>
                <a:gd name="T18" fmla="*/ 766 w 964"/>
                <a:gd name="T19" fmla="*/ 709 h 907"/>
                <a:gd name="T20" fmla="*/ 709 w 964"/>
                <a:gd name="T21" fmla="*/ 822 h 907"/>
                <a:gd name="T22" fmla="*/ 653 w 964"/>
                <a:gd name="T23" fmla="*/ 737 h 907"/>
                <a:gd name="T24" fmla="*/ 596 w 964"/>
                <a:gd name="T25" fmla="*/ 766 h 907"/>
                <a:gd name="T26" fmla="*/ 539 w 964"/>
                <a:gd name="T27" fmla="*/ 822 h 907"/>
                <a:gd name="T28" fmla="*/ 482 w 964"/>
                <a:gd name="T29" fmla="*/ 822 h 907"/>
                <a:gd name="T30" fmla="*/ 454 w 964"/>
                <a:gd name="T31" fmla="*/ 879 h 907"/>
                <a:gd name="T32" fmla="*/ 397 w 964"/>
                <a:gd name="T33" fmla="*/ 907 h 907"/>
                <a:gd name="T34" fmla="*/ 341 w 964"/>
                <a:gd name="T35" fmla="*/ 851 h 907"/>
                <a:gd name="T36" fmla="*/ 312 w 964"/>
                <a:gd name="T37" fmla="*/ 737 h 907"/>
                <a:gd name="T38" fmla="*/ 256 w 964"/>
                <a:gd name="T39" fmla="*/ 737 h 907"/>
                <a:gd name="T40" fmla="*/ 199 w 964"/>
                <a:gd name="T41" fmla="*/ 510 h 907"/>
                <a:gd name="T42" fmla="*/ 227 w 964"/>
                <a:gd name="T43" fmla="*/ 369 h 907"/>
                <a:gd name="T44" fmla="*/ 86 w 964"/>
                <a:gd name="T45" fmla="*/ 369 h 907"/>
                <a:gd name="T46" fmla="*/ 0 w 964"/>
                <a:gd name="T47" fmla="*/ 284 h 907"/>
                <a:gd name="T48" fmla="*/ 86 w 964"/>
                <a:gd name="T49" fmla="*/ 114 h 907"/>
                <a:gd name="T50" fmla="*/ 142 w 964"/>
                <a:gd name="T51" fmla="*/ 114 h 907"/>
                <a:gd name="T52" fmla="*/ 171 w 964"/>
                <a:gd name="T53" fmla="*/ 29 h 907"/>
                <a:gd name="T54" fmla="*/ 227 w 964"/>
                <a:gd name="T55" fmla="*/ 29 h 907"/>
                <a:gd name="T56" fmla="*/ 199 w 964"/>
                <a:gd name="T57" fmla="*/ 57 h 907"/>
                <a:gd name="T58" fmla="*/ 284 w 964"/>
                <a:gd name="T59" fmla="*/ 85 h 907"/>
                <a:gd name="T60" fmla="*/ 369 w 964"/>
                <a:gd name="T61" fmla="*/ 0 h 907"/>
                <a:gd name="T62" fmla="*/ 454 w 964"/>
                <a:gd name="T63" fmla="*/ 57 h 907"/>
                <a:gd name="T64" fmla="*/ 567 w 964"/>
                <a:gd name="T65" fmla="*/ 29 h 907"/>
                <a:gd name="T66" fmla="*/ 653 w 964"/>
                <a:gd name="T67" fmla="*/ 142 h 907"/>
                <a:gd name="T68" fmla="*/ 709 w 964"/>
                <a:gd name="T69" fmla="*/ 142 h 907"/>
                <a:gd name="T70" fmla="*/ 823 w 964"/>
                <a:gd name="T71" fmla="*/ 142 h 907"/>
                <a:gd name="T72" fmla="*/ 936 w 964"/>
                <a:gd name="T73" fmla="*/ 199 h 907"/>
                <a:gd name="T74" fmla="*/ 964 w 964"/>
                <a:gd name="T75" fmla="*/ 25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4" h="907">
                  <a:moveTo>
                    <a:pt x="964" y="255"/>
                  </a:moveTo>
                  <a:lnTo>
                    <a:pt x="964" y="312"/>
                  </a:lnTo>
                  <a:lnTo>
                    <a:pt x="879" y="397"/>
                  </a:lnTo>
                  <a:lnTo>
                    <a:pt x="879" y="482"/>
                  </a:lnTo>
                  <a:lnTo>
                    <a:pt x="823" y="454"/>
                  </a:lnTo>
                  <a:lnTo>
                    <a:pt x="823" y="567"/>
                  </a:lnTo>
                  <a:lnTo>
                    <a:pt x="908" y="596"/>
                  </a:lnTo>
                  <a:lnTo>
                    <a:pt x="908" y="652"/>
                  </a:lnTo>
                  <a:lnTo>
                    <a:pt x="851" y="737"/>
                  </a:lnTo>
                  <a:lnTo>
                    <a:pt x="766" y="709"/>
                  </a:lnTo>
                  <a:lnTo>
                    <a:pt x="709" y="822"/>
                  </a:lnTo>
                  <a:lnTo>
                    <a:pt x="653" y="737"/>
                  </a:lnTo>
                  <a:lnTo>
                    <a:pt x="596" y="766"/>
                  </a:lnTo>
                  <a:lnTo>
                    <a:pt x="539" y="822"/>
                  </a:lnTo>
                  <a:lnTo>
                    <a:pt x="482" y="822"/>
                  </a:lnTo>
                  <a:lnTo>
                    <a:pt x="454" y="879"/>
                  </a:lnTo>
                  <a:lnTo>
                    <a:pt x="397" y="907"/>
                  </a:lnTo>
                  <a:lnTo>
                    <a:pt x="341" y="851"/>
                  </a:lnTo>
                  <a:lnTo>
                    <a:pt x="312" y="737"/>
                  </a:lnTo>
                  <a:lnTo>
                    <a:pt x="256" y="737"/>
                  </a:lnTo>
                  <a:lnTo>
                    <a:pt x="199" y="510"/>
                  </a:lnTo>
                  <a:lnTo>
                    <a:pt x="227" y="369"/>
                  </a:lnTo>
                  <a:lnTo>
                    <a:pt x="86" y="369"/>
                  </a:lnTo>
                  <a:lnTo>
                    <a:pt x="0" y="284"/>
                  </a:lnTo>
                  <a:lnTo>
                    <a:pt x="86" y="114"/>
                  </a:lnTo>
                  <a:lnTo>
                    <a:pt x="142" y="114"/>
                  </a:lnTo>
                  <a:lnTo>
                    <a:pt x="171" y="29"/>
                  </a:lnTo>
                  <a:lnTo>
                    <a:pt x="227" y="29"/>
                  </a:lnTo>
                  <a:lnTo>
                    <a:pt x="199" y="57"/>
                  </a:lnTo>
                  <a:lnTo>
                    <a:pt x="284" y="85"/>
                  </a:lnTo>
                  <a:lnTo>
                    <a:pt x="369" y="0"/>
                  </a:lnTo>
                  <a:lnTo>
                    <a:pt x="454" y="57"/>
                  </a:lnTo>
                  <a:lnTo>
                    <a:pt x="567" y="29"/>
                  </a:lnTo>
                  <a:lnTo>
                    <a:pt x="653" y="142"/>
                  </a:lnTo>
                  <a:lnTo>
                    <a:pt x="709" y="142"/>
                  </a:lnTo>
                  <a:lnTo>
                    <a:pt x="823" y="142"/>
                  </a:lnTo>
                  <a:lnTo>
                    <a:pt x="936" y="199"/>
                  </a:lnTo>
                  <a:lnTo>
                    <a:pt x="964" y="2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76" y="2643"/>
              <a:ext cx="2041" cy="1417"/>
            </a:xfrm>
            <a:custGeom>
              <a:avLst/>
              <a:gdLst>
                <a:gd name="T0" fmla="*/ 311 w 2041"/>
                <a:gd name="T1" fmla="*/ 0 h 1417"/>
                <a:gd name="T2" fmla="*/ 368 w 2041"/>
                <a:gd name="T3" fmla="*/ 113 h 1417"/>
                <a:gd name="T4" fmla="*/ 538 w 2041"/>
                <a:gd name="T5" fmla="*/ 170 h 1417"/>
                <a:gd name="T6" fmla="*/ 538 w 2041"/>
                <a:gd name="T7" fmla="*/ 227 h 1417"/>
                <a:gd name="T8" fmla="*/ 652 w 2041"/>
                <a:gd name="T9" fmla="*/ 312 h 1417"/>
                <a:gd name="T10" fmla="*/ 737 w 2041"/>
                <a:gd name="T11" fmla="*/ 312 h 1417"/>
                <a:gd name="T12" fmla="*/ 850 w 2041"/>
                <a:gd name="T13" fmla="*/ 453 h 1417"/>
                <a:gd name="T14" fmla="*/ 850 w 2041"/>
                <a:gd name="T15" fmla="*/ 539 h 1417"/>
                <a:gd name="T16" fmla="*/ 964 w 2041"/>
                <a:gd name="T17" fmla="*/ 624 h 1417"/>
                <a:gd name="T18" fmla="*/ 1105 w 2041"/>
                <a:gd name="T19" fmla="*/ 567 h 1417"/>
                <a:gd name="T20" fmla="*/ 1105 w 2041"/>
                <a:gd name="T21" fmla="*/ 539 h 1417"/>
                <a:gd name="T22" fmla="*/ 1190 w 2041"/>
                <a:gd name="T23" fmla="*/ 510 h 1417"/>
                <a:gd name="T24" fmla="*/ 1559 w 2041"/>
                <a:gd name="T25" fmla="*/ 652 h 1417"/>
                <a:gd name="T26" fmla="*/ 1899 w 2041"/>
                <a:gd name="T27" fmla="*/ 567 h 1417"/>
                <a:gd name="T28" fmla="*/ 1984 w 2041"/>
                <a:gd name="T29" fmla="*/ 595 h 1417"/>
                <a:gd name="T30" fmla="*/ 1984 w 2041"/>
                <a:gd name="T31" fmla="*/ 737 h 1417"/>
                <a:gd name="T32" fmla="*/ 2041 w 2041"/>
                <a:gd name="T33" fmla="*/ 879 h 1417"/>
                <a:gd name="T34" fmla="*/ 2041 w 2041"/>
                <a:gd name="T35" fmla="*/ 992 h 1417"/>
                <a:gd name="T36" fmla="*/ 2012 w 2041"/>
                <a:gd name="T37" fmla="*/ 1049 h 1417"/>
                <a:gd name="T38" fmla="*/ 2041 w 2041"/>
                <a:gd name="T39" fmla="*/ 1191 h 1417"/>
                <a:gd name="T40" fmla="*/ 1927 w 2041"/>
                <a:gd name="T41" fmla="*/ 1361 h 1417"/>
                <a:gd name="T42" fmla="*/ 1842 w 2041"/>
                <a:gd name="T43" fmla="*/ 1417 h 1417"/>
                <a:gd name="T44" fmla="*/ 1814 w 2041"/>
                <a:gd name="T45" fmla="*/ 1361 h 1417"/>
                <a:gd name="T46" fmla="*/ 1701 w 2041"/>
                <a:gd name="T47" fmla="*/ 1304 h 1417"/>
                <a:gd name="T48" fmla="*/ 1531 w 2041"/>
                <a:gd name="T49" fmla="*/ 1304 h 1417"/>
                <a:gd name="T50" fmla="*/ 1445 w 2041"/>
                <a:gd name="T51" fmla="*/ 1191 h 1417"/>
                <a:gd name="T52" fmla="*/ 1332 w 2041"/>
                <a:gd name="T53" fmla="*/ 1219 h 1417"/>
                <a:gd name="T54" fmla="*/ 1247 w 2041"/>
                <a:gd name="T55" fmla="*/ 1162 h 1417"/>
                <a:gd name="T56" fmla="*/ 1162 w 2041"/>
                <a:gd name="T57" fmla="*/ 1247 h 1417"/>
                <a:gd name="T58" fmla="*/ 1077 w 2041"/>
                <a:gd name="T59" fmla="*/ 1219 h 1417"/>
                <a:gd name="T60" fmla="*/ 1105 w 2041"/>
                <a:gd name="T61" fmla="*/ 1191 h 1417"/>
                <a:gd name="T62" fmla="*/ 964 w 2041"/>
                <a:gd name="T63" fmla="*/ 1191 h 1417"/>
                <a:gd name="T64" fmla="*/ 964 w 2041"/>
                <a:gd name="T65" fmla="*/ 1077 h 1417"/>
                <a:gd name="T66" fmla="*/ 907 w 2041"/>
                <a:gd name="T67" fmla="*/ 1077 h 1417"/>
                <a:gd name="T68" fmla="*/ 822 w 2041"/>
                <a:gd name="T69" fmla="*/ 1134 h 1417"/>
                <a:gd name="T70" fmla="*/ 850 w 2041"/>
                <a:gd name="T71" fmla="*/ 879 h 1417"/>
                <a:gd name="T72" fmla="*/ 822 w 2041"/>
                <a:gd name="T73" fmla="*/ 822 h 1417"/>
                <a:gd name="T74" fmla="*/ 680 w 2041"/>
                <a:gd name="T75" fmla="*/ 794 h 1417"/>
                <a:gd name="T76" fmla="*/ 595 w 2041"/>
                <a:gd name="T77" fmla="*/ 822 h 1417"/>
                <a:gd name="T78" fmla="*/ 368 w 2041"/>
                <a:gd name="T79" fmla="*/ 765 h 1417"/>
                <a:gd name="T80" fmla="*/ 311 w 2041"/>
                <a:gd name="T81" fmla="*/ 822 h 1417"/>
                <a:gd name="T82" fmla="*/ 255 w 2041"/>
                <a:gd name="T83" fmla="*/ 794 h 1417"/>
                <a:gd name="T84" fmla="*/ 85 w 2041"/>
                <a:gd name="T85" fmla="*/ 539 h 1417"/>
                <a:gd name="T86" fmla="*/ 113 w 2041"/>
                <a:gd name="T87" fmla="*/ 397 h 1417"/>
                <a:gd name="T88" fmla="*/ 0 w 2041"/>
                <a:gd name="T89" fmla="*/ 283 h 1417"/>
                <a:gd name="T90" fmla="*/ 311 w 2041"/>
                <a:gd name="T91" fmla="*/ 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41" h="1417">
                  <a:moveTo>
                    <a:pt x="311" y="0"/>
                  </a:moveTo>
                  <a:lnTo>
                    <a:pt x="368" y="113"/>
                  </a:lnTo>
                  <a:lnTo>
                    <a:pt x="538" y="170"/>
                  </a:lnTo>
                  <a:lnTo>
                    <a:pt x="538" y="227"/>
                  </a:lnTo>
                  <a:lnTo>
                    <a:pt x="652" y="312"/>
                  </a:lnTo>
                  <a:lnTo>
                    <a:pt x="737" y="312"/>
                  </a:lnTo>
                  <a:lnTo>
                    <a:pt x="850" y="453"/>
                  </a:lnTo>
                  <a:lnTo>
                    <a:pt x="850" y="539"/>
                  </a:lnTo>
                  <a:lnTo>
                    <a:pt x="964" y="624"/>
                  </a:lnTo>
                  <a:lnTo>
                    <a:pt x="1105" y="567"/>
                  </a:lnTo>
                  <a:lnTo>
                    <a:pt x="1105" y="539"/>
                  </a:lnTo>
                  <a:lnTo>
                    <a:pt x="1190" y="510"/>
                  </a:lnTo>
                  <a:lnTo>
                    <a:pt x="1559" y="652"/>
                  </a:lnTo>
                  <a:lnTo>
                    <a:pt x="1899" y="567"/>
                  </a:lnTo>
                  <a:lnTo>
                    <a:pt x="1984" y="595"/>
                  </a:lnTo>
                  <a:lnTo>
                    <a:pt x="1984" y="737"/>
                  </a:lnTo>
                  <a:lnTo>
                    <a:pt x="2041" y="879"/>
                  </a:lnTo>
                  <a:lnTo>
                    <a:pt x="2041" y="992"/>
                  </a:lnTo>
                  <a:lnTo>
                    <a:pt x="2012" y="1049"/>
                  </a:lnTo>
                  <a:lnTo>
                    <a:pt x="2041" y="1191"/>
                  </a:lnTo>
                  <a:lnTo>
                    <a:pt x="1927" y="1361"/>
                  </a:lnTo>
                  <a:lnTo>
                    <a:pt x="1842" y="1417"/>
                  </a:lnTo>
                  <a:lnTo>
                    <a:pt x="1814" y="1361"/>
                  </a:lnTo>
                  <a:lnTo>
                    <a:pt x="1701" y="1304"/>
                  </a:lnTo>
                  <a:lnTo>
                    <a:pt x="1531" y="1304"/>
                  </a:lnTo>
                  <a:lnTo>
                    <a:pt x="1445" y="1191"/>
                  </a:lnTo>
                  <a:lnTo>
                    <a:pt x="1332" y="1219"/>
                  </a:lnTo>
                  <a:lnTo>
                    <a:pt x="1247" y="1162"/>
                  </a:lnTo>
                  <a:lnTo>
                    <a:pt x="1162" y="1247"/>
                  </a:lnTo>
                  <a:lnTo>
                    <a:pt x="1077" y="1219"/>
                  </a:lnTo>
                  <a:lnTo>
                    <a:pt x="1105" y="1191"/>
                  </a:lnTo>
                  <a:lnTo>
                    <a:pt x="964" y="1191"/>
                  </a:lnTo>
                  <a:lnTo>
                    <a:pt x="964" y="1077"/>
                  </a:lnTo>
                  <a:lnTo>
                    <a:pt x="907" y="1077"/>
                  </a:lnTo>
                  <a:lnTo>
                    <a:pt x="822" y="1134"/>
                  </a:lnTo>
                  <a:lnTo>
                    <a:pt x="850" y="879"/>
                  </a:lnTo>
                  <a:lnTo>
                    <a:pt x="822" y="822"/>
                  </a:lnTo>
                  <a:lnTo>
                    <a:pt x="680" y="794"/>
                  </a:lnTo>
                  <a:lnTo>
                    <a:pt x="595" y="822"/>
                  </a:lnTo>
                  <a:lnTo>
                    <a:pt x="368" y="765"/>
                  </a:lnTo>
                  <a:lnTo>
                    <a:pt x="311" y="822"/>
                  </a:lnTo>
                  <a:lnTo>
                    <a:pt x="255" y="794"/>
                  </a:lnTo>
                  <a:lnTo>
                    <a:pt x="85" y="539"/>
                  </a:lnTo>
                  <a:lnTo>
                    <a:pt x="113" y="397"/>
                  </a:lnTo>
                  <a:lnTo>
                    <a:pt x="0" y="283"/>
                  </a:lnTo>
                  <a:lnTo>
                    <a:pt x="31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2627" y="2955"/>
              <a:ext cx="1247" cy="1474"/>
            </a:xfrm>
            <a:custGeom>
              <a:avLst/>
              <a:gdLst>
                <a:gd name="T0" fmla="*/ 170 w 1247"/>
                <a:gd name="T1" fmla="*/ 0 h 1474"/>
                <a:gd name="T2" fmla="*/ 227 w 1247"/>
                <a:gd name="T3" fmla="*/ 0 h 1474"/>
                <a:gd name="T4" fmla="*/ 255 w 1247"/>
                <a:gd name="T5" fmla="*/ 113 h 1474"/>
                <a:gd name="T6" fmla="*/ 369 w 1247"/>
                <a:gd name="T7" fmla="*/ 170 h 1474"/>
                <a:gd name="T8" fmla="*/ 369 w 1247"/>
                <a:gd name="T9" fmla="*/ 227 h 1474"/>
                <a:gd name="T10" fmla="*/ 482 w 1247"/>
                <a:gd name="T11" fmla="*/ 255 h 1474"/>
                <a:gd name="T12" fmla="*/ 482 w 1247"/>
                <a:gd name="T13" fmla="*/ 340 h 1474"/>
                <a:gd name="T14" fmla="*/ 737 w 1247"/>
                <a:gd name="T15" fmla="*/ 340 h 1474"/>
                <a:gd name="T16" fmla="*/ 766 w 1247"/>
                <a:gd name="T17" fmla="*/ 397 h 1474"/>
                <a:gd name="T18" fmla="*/ 737 w 1247"/>
                <a:gd name="T19" fmla="*/ 453 h 1474"/>
                <a:gd name="T20" fmla="*/ 766 w 1247"/>
                <a:gd name="T21" fmla="*/ 538 h 1474"/>
                <a:gd name="T22" fmla="*/ 879 w 1247"/>
                <a:gd name="T23" fmla="*/ 567 h 1474"/>
                <a:gd name="T24" fmla="*/ 992 w 1247"/>
                <a:gd name="T25" fmla="*/ 652 h 1474"/>
                <a:gd name="T26" fmla="*/ 1049 w 1247"/>
                <a:gd name="T27" fmla="*/ 652 h 1474"/>
                <a:gd name="T28" fmla="*/ 1049 w 1247"/>
                <a:gd name="T29" fmla="*/ 822 h 1474"/>
                <a:gd name="T30" fmla="*/ 1134 w 1247"/>
                <a:gd name="T31" fmla="*/ 907 h 1474"/>
                <a:gd name="T32" fmla="*/ 1106 w 1247"/>
                <a:gd name="T33" fmla="*/ 935 h 1474"/>
                <a:gd name="T34" fmla="*/ 1191 w 1247"/>
                <a:gd name="T35" fmla="*/ 964 h 1474"/>
                <a:gd name="T36" fmla="*/ 1219 w 1247"/>
                <a:gd name="T37" fmla="*/ 992 h 1474"/>
                <a:gd name="T38" fmla="*/ 1191 w 1247"/>
                <a:gd name="T39" fmla="*/ 1020 h 1474"/>
                <a:gd name="T40" fmla="*/ 1247 w 1247"/>
                <a:gd name="T41" fmla="*/ 1049 h 1474"/>
                <a:gd name="T42" fmla="*/ 1219 w 1247"/>
                <a:gd name="T43" fmla="*/ 1105 h 1474"/>
                <a:gd name="T44" fmla="*/ 1191 w 1247"/>
                <a:gd name="T45" fmla="*/ 1162 h 1474"/>
                <a:gd name="T46" fmla="*/ 1077 w 1247"/>
                <a:gd name="T47" fmla="*/ 1105 h 1474"/>
                <a:gd name="T48" fmla="*/ 936 w 1247"/>
                <a:gd name="T49" fmla="*/ 1219 h 1474"/>
                <a:gd name="T50" fmla="*/ 567 w 1247"/>
                <a:gd name="T51" fmla="*/ 1332 h 1474"/>
                <a:gd name="T52" fmla="*/ 510 w 1247"/>
                <a:gd name="T53" fmla="*/ 1446 h 1474"/>
                <a:gd name="T54" fmla="*/ 369 w 1247"/>
                <a:gd name="T55" fmla="*/ 1474 h 1474"/>
                <a:gd name="T56" fmla="*/ 312 w 1247"/>
                <a:gd name="T57" fmla="*/ 1304 h 1474"/>
                <a:gd name="T58" fmla="*/ 170 w 1247"/>
                <a:gd name="T59" fmla="*/ 1219 h 1474"/>
                <a:gd name="T60" fmla="*/ 199 w 1247"/>
                <a:gd name="T61" fmla="*/ 1162 h 1474"/>
                <a:gd name="T62" fmla="*/ 142 w 1247"/>
                <a:gd name="T63" fmla="*/ 1020 h 1474"/>
                <a:gd name="T64" fmla="*/ 0 w 1247"/>
                <a:gd name="T65" fmla="*/ 964 h 1474"/>
                <a:gd name="T66" fmla="*/ 0 w 1247"/>
                <a:gd name="T67" fmla="*/ 850 h 1474"/>
                <a:gd name="T68" fmla="*/ 142 w 1247"/>
                <a:gd name="T69" fmla="*/ 794 h 1474"/>
                <a:gd name="T70" fmla="*/ 28 w 1247"/>
                <a:gd name="T71" fmla="*/ 708 h 1474"/>
                <a:gd name="T72" fmla="*/ 28 w 1247"/>
                <a:gd name="T73" fmla="*/ 567 h 1474"/>
                <a:gd name="T74" fmla="*/ 227 w 1247"/>
                <a:gd name="T75" fmla="*/ 453 h 1474"/>
                <a:gd name="T76" fmla="*/ 114 w 1247"/>
                <a:gd name="T77" fmla="*/ 141 h 1474"/>
                <a:gd name="T78" fmla="*/ 199 w 1247"/>
                <a:gd name="T79" fmla="*/ 141 h 1474"/>
                <a:gd name="T80" fmla="*/ 199 w 1247"/>
                <a:gd name="T81" fmla="*/ 85 h 1474"/>
                <a:gd name="T82" fmla="*/ 170 w 1247"/>
                <a:gd name="T83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47" h="1474">
                  <a:moveTo>
                    <a:pt x="170" y="0"/>
                  </a:moveTo>
                  <a:lnTo>
                    <a:pt x="227" y="0"/>
                  </a:lnTo>
                  <a:lnTo>
                    <a:pt x="255" y="113"/>
                  </a:lnTo>
                  <a:lnTo>
                    <a:pt x="369" y="170"/>
                  </a:lnTo>
                  <a:lnTo>
                    <a:pt x="369" y="227"/>
                  </a:lnTo>
                  <a:lnTo>
                    <a:pt x="482" y="255"/>
                  </a:lnTo>
                  <a:lnTo>
                    <a:pt x="482" y="340"/>
                  </a:lnTo>
                  <a:lnTo>
                    <a:pt x="737" y="340"/>
                  </a:lnTo>
                  <a:lnTo>
                    <a:pt x="766" y="397"/>
                  </a:lnTo>
                  <a:lnTo>
                    <a:pt x="737" y="453"/>
                  </a:lnTo>
                  <a:lnTo>
                    <a:pt x="766" y="538"/>
                  </a:lnTo>
                  <a:lnTo>
                    <a:pt x="879" y="567"/>
                  </a:lnTo>
                  <a:lnTo>
                    <a:pt x="992" y="652"/>
                  </a:lnTo>
                  <a:lnTo>
                    <a:pt x="1049" y="652"/>
                  </a:lnTo>
                  <a:lnTo>
                    <a:pt x="1049" y="822"/>
                  </a:lnTo>
                  <a:lnTo>
                    <a:pt x="1134" y="907"/>
                  </a:lnTo>
                  <a:lnTo>
                    <a:pt x="1106" y="935"/>
                  </a:lnTo>
                  <a:lnTo>
                    <a:pt x="1191" y="964"/>
                  </a:lnTo>
                  <a:lnTo>
                    <a:pt x="1219" y="992"/>
                  </a:lnTo>
                  <a:lnTo>
                    <a:pt x="1191" y="1020"/>
                  </a:lnTo>
                  <a:lnTo>
                    <a:pt x="1247" y="1049"/>
                  </a:lnTo>
                  <a:lnTo>
                    <a:pt x="1219" y="1105"/>
                  </a:lnTo>
                  <a:lnTo>
                    <a:pt x="1191" y="1162"/>
                  </a:lnTo>
                  <a:lnTo>
                    <a:pt x="1077" y="1105"/>
                  </a:lnTo>
                  <a:lnTo>
                    <a:pt x="936" y="1219"/>
                  </a:lnTo>
                  <a:lnTo>
                    <a:pt x="567" y="1332"/>
                  </a:lnTo>
                  <a:lnTo>
                    <a:pt x="510" y="1446"/>
                  </a:lnTo>
                  <a:lnTo>
                    <a:pt x="369" y="1474"/>
                  </a:lnTo>
                  <a:lnTo>
                    <a:pt x="312" y="1304"/>
                  </a:lnTo>
                  <a:lnTo>
                    <a:pt x="170" y="1219"/>
                  </a:lnTo>
                  <a:lnTo>
                    <a:pt x="199" y="1162"/>
                  </a:lnTo>
                  <a:lnTo>
                    <a:pt x="142" y="1020"/>
                  </a:lnTo>
                  <a:lnTo>
                    <a:pt x="0" y="964"/>
                  </a:lnTo>
                  <a:lnTo>
                    <a:pt x="0" y="850"/>
                  </a:lnTo>
                  <a:lnTo>
                    <a:pt x="142" y="794"/>
                  </a:lnTo>
                  <a:lnTo>
                    <a:pt x="28" y="708"/>
                  </a:lnTo>
                  <a:lnTo>
                    <a:pt x="28" y="567"/>
                  </a:lnTo>
                  <a:lnTo>
                    <a:pt x="227" y="453"/>
                  </a:lnTo>
                  <a:lnTo>
                    <a:pt x="114" y="141"/>
                  </a:lnTo>
                  <a:lnTo>
                    <a:pt x="199" y="141"/>
                  </a:lnTo>
                  <a:lnTo>
                    <a:pt x="199" y="85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2570" y="4004"/>
              <a:ext cx="1390" cy="1360"/>
            </a:xfrm>
            <a:custGeom>
              <a:avLst/>
              <a:gdLst>
                <a:gd name="T0" fmla="*/ 0 w 1390"/>
                <a:gd name="T1" fmla="*/ 964 h 1360"/>
                <a:gd name="T2" fmla="*/ 0 w 1390"/>
                <a:gd name="T3" fmla="*/ 708 h 1360"/>
                <a:gd name="T4" fmla="*/ 85 w 1390"/>
                <a:gd name="T5" fmla="*/ 680 h 1360"/>
                <a:gd name="T6" fmla="*/ 57 w 1390"/>
                <a:gd name="T7" fmla="*/ 595 h 1360"/>
                <a:gd name="T8" fmla="*/ 114 w 1390"/>
                <a:gd name="T9" fmla="*/ 482 h 1360"/>
                <a:gd name="T10" fmla="*/ 227 w 1390"/>
                <a:gd name="T11" fmla="*/ 538 h 1360"/>
                <a:gd name="T12" fmla="*/ 426 w 1390"/>
                <a:gd name="T13" fmla="*/ 425 h 1360"/>
                <a:gd name="T14" fmla="*/ 567 w 1390"/>
                <a:gd name="T15" fmla="*/ 397 h 1360"/>
                <a:gd name="T16" fmla="*/ 624 w 1390"/>
                <a:gd name="T17" fmla="*/ 283 h 1360"/>
                <a:gd name="T18" fmla="*/ 993 w 1390"/>
                <a:gd name="T19" fmla="*/ 170 h 1360"/>
                <a:gd name="T20" fmla="*/ 1134 w 1390"/>
                <a:gd name="T21" fmla="*/ 56 h 1360"/>
                <a:gd name="T22" fmla="*/ 1248 w 1390"/>
                <a:gd name="T23" fmla="*/ 113 h 1360"/>
                <a:gd name="T24" fmla="*/ 1304 w 1390"/>
                <a:gd name="T25" fmla="*/ 0 h 1360"/>
                <a:gd name="T26" fmla="*/ 1333 w 1390"/>
                <a:gd name="T27" fmla="*/ 0 h 1360"/>
                <a:gd name="T28" fmla="*/ 1361 w 1390"/>
                <a:gd name="T29" fmla="*/ 226 h 1360"/>
                <a:gd name="T30" fmla="*/ 1390 w 1390"/>
                <a:gd name="T31" fmla="*/ 283 h 1360"/>
                <a:gd name="T32" fmla="*/ 1276 w 1390"/>
                <a:gd name="T33" fmla="*/ 425 h 1360"/>
                <a:gd name="T34" fmla="*/ 1219 w 1390"/>
                <a:gd name="T35" fmla="*/ 567 h 1360"/>
                <a:gd name="T36" fmla="*/ 1163 w 1390"/>
                <a:gd name="T37" fmla="*/ 595 h 1360"/>
                <a:gd name="T38" fmla="*/ 1106 w 1390"/>
                <a:gd name="T39" fmla="*/ 850 h 1360"/>
                <a:gd name="T40" fmla="*/ 1021 w 1390"/>
                <a:gd name="T41" fmla="*/ 964 h 1360"/>
                <a:gd name="T42" fmla="*/ 1021 w 1390"/>
                <a:gd name="T43" fmla="*/ 907 h 1360"/>
                <a:gd name="T44" fmla="*/ 964 w 1390"/>
                <a:gd name="T45" fmla="*/ 822 h 1360"/>
                <a:gd name="T46" fmla="*/ 851 w 1390"/>
                <a:gd name="T47" fmla="*/ 793 h 1360"/>
                <a:gd name="T48" fmla="*/ 936 w 1390"/>
                <a:gd name="T49" fmla="*/ 652 h 1360"/>
                <a:gd name="T50" fmla="*/ 794 w 1390"/>
                <a:gd name="T51" fmla="*/ 538 h 1360"/>
                <a:gd name="T52" fmla="*/ 681 w 1390"/>
                <a:gd name="T53" fmla="*/ 652 h 1360"/>
                <a:gd name="T54" fmla="*/ 596 w 1390"/>
                <a:gd name="T55" fmla="*/ 623 h 1360"/>
                <a:gd name="T56" fmla="*/ 511 w 1390"/>
                <a:gd name="T57" fmla="*/ 708 h 1360"/>
                <a:gd name="T58" fmla="*/ 454 w 1390"/>
                <a:gd name="T59" fmla="*/ 907 h 1360"/>
                <a:gd name="T60" fmla="*/ 482 w 1390"/>
                <a:gd name="T61" fmla="*/ 964 h 1360"/>
                <a:gd name="T62" fmla="*/ 482 w 1390"/>
                <a:gd name="T63" fmla="*/ 1077 h 1360"/>
                <a:gd name="T64" fmla="*/ 511 w 1390"/>
                <a:gd name="T65" fmla="*/ 1105 h 1360"/>
                <a:gd name="T66" fmla="*/ 511 w 1390"/>
                <a:gd name="T67" fmla="*/ 1162 h 1360"/>
                <a:gd name="T68" fmla="*/ 397 w 1390"/>
                <a:gd name="T69" fmla="*/ 1162 h 1360"/>
                <a:gd name="T70" fmla="*/ 397 w 1390"/>
                <a:gd name="T71" fmla="*/ 1219 h 1360"/>
                <a:gd name="T72" fmla="*/ 341 w 1390"/>
                <a:gd name="T73" fmla="*/ 1332 h 1360"/>
                <a:gd name="T74" fmla="*/ 142 w 1390"/>
                <a:gd name="T75" fmla="*/ 1360 h 1360"/>
                <a:gd name="T76" fmla="*/ 57 w 1390"/>
                <a:gd name="T77" fmla="*/ 1077 h 1360"/>
                <a:gd name="T78" fmla="*/ 0 w 1390"/>
                <a:gd name="T79" fmla="*/ 964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90" h="1360">
                  <a:moveTo>
                    <a:pt x="0" y="964"/>
                  </a:moveTo>
                  <a:lnTo>
                    <a:pt x="0" y="708"/>
                  </a:lnTo>
                  <a:lnTo>
                    <a:pt x="85" y="680"/>
                  </a:lnTo>
                  <a:lnTo>
                    <a:pt x="57" y="595"/>
                  </a:lnTo>
                  <a:lnTo>
                    <a:pt x="114" y="482"/>
                  </a:lnTo>
                  <a:lnTo>
                    <a:pt x="227" y="538"/>
                  </a:lnTo>
                  <a:lnTo>
                    <a:pt x="426" y="425"/>
                  </a:lnTo>
                  <a:lnTo>
                    <a:pt x="567" y="397"/>
                  </a:lnTo>
                  <a:lnTo>
                    <a:pt x="624" y="283"/>
                  </a:lnTo>
                  <a:lnTo>
                    <a:pt x="993" y="170"/>
                  </a:lnTo>
                  <a:lnTo>
                    <a:pt x="1134" y="56"/>
                  </a:lnTo>
                  <a:lnTo>
                    <a:pt x="1248" y="113"/>
                  </a:lnTo>
                  <a:lnTo>
                    <a:pt x="1304" y="0"/>
                  </a:lnTo>
                  <a:lnTo>
                    <a:pt x="1333" y="0"/>
                  </a:lnTo>
                  <a:lnTo>
                    <a:pt x="1361" y="226"/>
                  </a:lnTo>
                  <a:lnTo>
                    <a:pt x="1390" y="283"/>
                  </a:lnTo>
                  <a:lnTo>
                    <a:pt x="1276" y="425"/>
                  </a:lnTo>
                  <a:lnTo>
                    <a:pt x="1219" y="567"/>
                  </a:lnTo>
                  <a:lnTo>
                    <a:pt x="1163" y="595"/>
                  </a:lnTo>
                  <a:lnTo>
                    <a:pt x="1106" y="850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964" y="822"/>
                  </a:lnTo>
                  <a:lnTo>
                    <a:pt x="851" y="793"/>
                  </a:lnTo>
                  <a:lnTo>
                    <a:pt x="936" y="652"/>
                  </a:lnTo>
                  <a:lnTo>
                    <a:pt x="794" y="538"/>
                  </a:lnTo>
                  <a:lnTo>
                    <a:pt x="681" y="652"/>
                  </a:lnTo>
                  <a:lnTo>
                    <a:pt x="596" y="623"/>
                  </a:lnTo>
                  <a:lnTo>
                    <a:pt x="511" y="708"/>
                  </a:lnTo>
                  <a:lnTo>
                    <a:pt x="454" y="907"/>
                  </a:lnTo>
                  <a:lnTo>
                    <a:pt x="482" y="964"/>
                  </a:lnTo>
                  <a:lnTo>
                    <a:pt x="482" y="1077"/>
                  </a:lnTo>
                  <a:lnTo>
                    <a:pt x="511" y="1105"/>
                  </a:lnTo>
                  <a:lnTo>
                    <a:pt x="511" y="1162"/>
                  </a:lnTo>
                  <a:lnTo>
                    <a:pt x="397" y="1162"/>
                  </a:lnTo>
                  <a:lnTo>
                    <a:pt x="397" y="1219"/>
                  </a:lnTo>
                  <a:lnTo>
                    <a:pt x="341" y="1332"/>
                  </a:lnTo>
                  <a:lnTo>
                    <a:pt x="142" y="1360"/>
                  </a:lnTo>
                  <a:lnTo>
                    <a:pt x="57" y="1077"/>
                  </a:lnTo>
                  <a:lnTo>
                    <a:pt x="0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2911" y="4542"/>
              <a:ext cx="680" cy="1078"/>
            </a:xfrm>
            <a:custGeom>
              <a:avLst/>
              <a:gdLst>
                <a:gd name="T0" fmla="*/ 0 w 680"/>
                <a:gd name="T1" fmla="*/ 794 h 1078"/>
                <a:gd name="T2" fmla="*/ 56 w 680"/>
                <a:gd name="T3" fmla="*/ 681 h 1078"/>
                <a:gd name="T4" fmla="*/ 56 w 680"/>
                <a:gd name="T5" fmla="*/ 624 h 1078"/>
                <a:gd name="T6" fmla="*/ 170 w 680"/>
                <a:gd name="T7" fmla="*/ 624 h 1078"/>
                <a:gd name="T8" fmla="*/ 170 w 680"/>
                <a:gd name="T9" fmla="*/ 567 h 1078"/>
                <a:gd name="T10" fmla="*/ 141 w 680"/>
                <a:gd name="T11" fmla="*/ 539 h 1078"/>
                <a:gd name="T12" fmla="*/ 141 w 680"/>
                <a:gd name="T13" fmla="*/ 426 h 1078"/>
                <a:gd name="T14" fmla="*/ 113 w 680"/>
                <a:gd name="T15" fmla="*/ 369 h 1078"/>
                <a:gd name="T16" fmla="*/ 170 w 680"/>
                <a:gd name="T17" fmla="*/ 170 h 1078"/>
                <a:gd name="T18" fmla="*/ 255 w 680"/>
                <a:gd name="T19" fmla="*/ 85 h 1078"/>
                <a:gd name="T20" fmla="*/ 340 w 680"/>
                <a:gd name="T21" fmla="*/ 114 h 1078"/>
                <a:gd name="T22" fmla="*/ 453 w 680"/>
                <a:gd name="T23" fmla="*/ 0 h 1078"/>
                <a:gd name="T24" fmla="*/ 595 w 680"/>
                <a:gd name="T25" fmla="*/ 114 h 1078"/>
                <a:gd name="T26" fmla="*/ 510 w 680"/>
                <a:gd name="T27" fmla="*/ 255 h 1078"/>
                <a:gd name="T28" fmla="*/ 623 w 680"/>
                <a:gd name="T29" fmla="*/ 284 h 1078"/>
                <a:gd name="T30" fmla="*/ 680 w 680"/>
                <a:gd name="T31" fmla="*/ 369 h 1078"/>
                <a:gd name="T32" fmla="*/ 680 w 680"/>
                <a:gd name="T33" fmla="*/ 426 h 1078"/>
                <a:gd name="T34" fmla="*/ 538 w 680"/>
                <a:gd name="T35" fmla="*/ 596 h 1078"/>
                <a:gd name="T36" fmla="*/ 595 w 680"/>
                <a:gd name="T37" fmla="*/ 794 h 1078"/>
                <a:gd name="T38" fmla="*/ 567 w 680"/>
                <a:gd name="T39" fmla="*/ 936 h 1078"/>
                <a:gd name="T40" fmla="*/ 595 w 680"/>
                <a:gd name="T41" fmla="*/ 993 h 1078"/>
                <a:gd name="T42" fmla="*/ 255 w 680"/>
                <a:gd name="T43" fmla="*/ 1078 h 1078"/>
                <a:gd name="T44" fmla="*/ 198 w 680"/>
                <a:gd name="T45" fmla="*/ 794 h 1078"/>
                <a:gd name="T46" fmla="*/ 113 w 680"/>
                <a:gd name="T47" fmla="*/ 766 h 1078"/>
                <a:gd name="T48" fmla="*/ 0 w 680"/>
                <a:gd name="T49" fmla="*/ 79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1078">
                  <a:moveTo>
                    <a:pt x="0" y="794"/>
                  </a:moveTo>
                  <a:lnTo>
                    <a:pt x="56" y="681"/>
                  </a:lnTo>
                  <a:lnTo>
                    <a:pt x="56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141" y="539"/>
                  </a:lnTo>
                  <a:lnTo>
                    <a:pt x="141" y="426"/>
                  </a:lnTo>
                  <a:lnTo>
                    <a:pt x="113" y="369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340" y="114"/>
                  </a:lnTo>
                  <a:lnTo>
                    <a:pt x="453" y="0"/>
                  </a:lnTo>
                  <a:lnTo>
                    <a:pt x="595" y="114"/>
                  </a:lnTo>
                  <a:lnTo>
                    <a:pt x="510" y="255"/>
                  </a:lnTo>
                  <a:lnTo>
                    <a:pt x="623" y="284"/>
                  </a:lnTo>
                  <a:lnTo>
                    <a:pt x="680" y="369"/>
                  </a:lnTo>
                  <a:lnTo>
                    <a:pt x="680" y="426"/>
                  </a:lnTo>
                  <a:lnTo>
                    <a:pt x="538" y="596"/>
                  </a:lnTo>
                  <a:lnTo>
                    <a:pt x="595" y="794"/>
                  </a:lnTo>
                  <a:lnTo>
                    <a:pt x="567" y="936"/>
                  </a:lnTo>
                  <a:lnTo>
                    <a:pt x="595" y="993"/>
                  </a:lnTo>
                  <a:lnTo>
                    <a:pt x="255" y="1078"/>
                  </a:lnTo>
                  <a:lnTo>
                    <a:pt x="198" y="794"/>
                  </a:lnTo>
                  <a:lnTo>
                    <a:pt x="113" y="766"/>
                  </a:lnTo>
                  <a:lnTo>
                    <a:pt x="0" y="79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3449" y="4287"/>
              <a:ext cx="851" cy="1248"/>
            </a:xfrm>
            <a:custGeom>
              <a:avLst/>
              <a:gdLst>
                <a:gd name="T0" fmla="*/ 511 w 851"/>
                <a:gd name="T1" fmla="*/ 0 h 1248"/>
                <a:gd name="T2" fmla="*/ 397 w 851"/>
                <a:gd name="T3" fmla="*/ 142 h 1248"/>
                <a:gd name="T4" fmla="*/ 340 w 851"/>
                <a:gd name="T5" fmla="*/ 284 h 1248"/>
                <a:gd name="T6" fmla="*/ 284 w 851"/>
                <a:gd name="T7" fmla="*/ 312 h 1248"/>
                <a:gd name="T8" fmla="*/ 227 w 851"/>
                <a:gd name="T9" fmla="*/ 567 h 1248"/>
                <a:gd name="T10" fmla="*/ 142 w 851"/>
                <a:gd name="T11" fmla="*/ 681 h 1248"/>
                <a:gd name="T12" fmla="*/ 0 w 851"/>
                <a:gd name="T13" fmla="*/ 851 h 1248"/>
                <a:gd name="T14" fmla="*/ 57 w 851"/>
                <a:gd name="T15" fmla="*/ 1049 h 1248"/>
                <a:gd name="T16" fmla="*/ 29 w 851"/>
                <a:gd name="T17" fmla="*/ 1191 h 1248"/>
                <a:gd name="T18" fmla="*/ 57 w 851"/>
                <a:gd name="T19" fmla="*/ 1248 h 1248"/>
                <a:gd name="T20" fmla="*/ 596 w 851"/>
                <a:gd name="T21" fmla="*/ 1219 h 1248"/>
                <a:gd name="T22" fmla="*/ 652 w 851"/>
                <a:gd name="T23" fmla="*/ 1134 h 1248"/>
                <a:gd name="T24" fmla="*/ 851 w 851"/>
                <a:gd name="T25" fmla="*/ 1106 h 1248"/>
                <a:gd name="T26" fmla="*/ 652 w 851"/>
                <a:gd name="T27" fmla="*/ 907 h 1248"/>
                <a:gd name="T28" fmla="*/ 681 w 851"/>
                <a:gd name="T29" fmla="*/ 851 h 1248"/>
                <a:gd name="T30" fmla="*/ 652 w 851"/>
                <a:gd name="T31" fmla="*/ 794 h 1248"/>
                <a:gd name="T32" fmla="*/ 454 w 851"/>
                <a:gd name="T33" fmla="*/ 709 h 1248"/>
                <a:gd name="T34" fmla="*/ 482 w 851"/>
                <a:gd name="T35" fmla="*/ 595 h 1248"/>
                <a:gd name="T36" fmla="*/ 567 w 851"/>
                <a:gd name="T37" fmla="*/ 454 h 1248"/>
                <a:gd name="T38" fmla="*/ 652 w 851"/>
                <a:gd name="T39" fmla="*/ 482 h 1248"/>
                <a:gd name="T40" fmla="*/ 737 w 851"/>
                <a:gd name="T41" fmla="*/ 482 h 1248"/>
                <a:gd name="T42" fmla="*/ 851 w 851"/>
                <a:gd name="T43" fmla="*/ 425 h 1248"/>
                <a:gd name="T44" fmla="*/ 851 w 851"/>
                <a:gd name="T45" fmla="*/ 369 h 1248"/>
                <a:gd name="T46" fmla="*/ 794 w 851"/>
                <a:gd name="T47" fmla="*/ 227 h 1248"/>
                <a:gd name="T48" fmla="*/ 709 w 851"/>
                <a:gd name="T49" fmla="*/ 227 h 1248"/>
                <a:gd name="T50" fmla="*/ 652 w 851"/>
                <a:gd name="T51" fmla="*/ 170 h 1248"/>
                <a:gd name="T52" fmla="*/ 652 w 851"/>
                <a:gd name="T53" fmla="*/ 57 h 1248"/>
                <a:gd name="T54" fmla="*/ 539 w 851"/>
                <a:gd name="T55" fmla="*/ 0 h 1248"/>
                <a:gd name="T56" fmla="*/ 511 w 851"/>
                <a:gd name="T57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1" h="1248">
                  <a:moveTo>
                    <a:pt x="511" y="0"/>
                  </a:moveTo>
                  <a:lnTo>
                    <a:pt x="397" y="142"/>
                  </a:lnTo>
                  <a:lnTo>
                    <a:pt x="340" y="284"/>
                  </a:lnTo>
                  <a:lnTo>
                    <a:pt x="284" y="312"/>
                  </a:lnTo>
                  <a:lnTo>
                    <a:pt x="227" y="567"/>
                  </a:lnTo>
                  <a:lnTo>
                    <a:pt x="142" y="681"/>
                  </a:lnTo>
                  <a:lnTo>
                    <a:pt x="0" y="851"/>
                  </a:lnTo>
                  <a:lnTo>
                    <a:pt x="57" y="1049"/>
                  </a:lnTo>
                  <a:lnTo>
                    <a:pt x="29" y="1191"/>
                  </a:lnTo>
                  <a:lnTo>
                    <a:pt x="57" y="1248"/>
                  </a:lnTo>
                  <a:lnTo>
                    <a:pt x="596" y="1219"/>
                  </a:lnTo>
                  <a:lnTo>
                    <a:pt x="652" y="1134"/>
                  </a:lnTo>
                  <a:lnTo>
                    <a:pt x="851" y="1106"/>
                  </a:lnTo>
                  <a:lnTo>
                    <a:pt x="652" y="907"/>
                  </a:lnTo>
                  <a:lnTo>
                    <a:pt x="681" y="851"/>
                  </a:lnTo>
                  <a:lnTo>
                    <a:pt x="652" y="794"/>
                  </a:lnTo>
                  <a:lnTo>
                    <a:pt x="454" y="709"/>
                  </a:lnTo>
                  <a:lnTo>
                    <a:pt x="482" y="595"/>
                  </a:lnTo>
                  <a:lnTo>
                    <a:pt x="567" y="454"/>
                  </a:lnTo>
                  <a:lnTo>
                    <a:pt x="652" y="482"/>
                  </a:lnTo>
                  <a:lnTo>
                    <a:pt x="737" y="482"/>
                  </a:lnTo>
                  <a:lnTo>
                    <a:pt x="851" y="425"/>
                  </a:lnTo>
                  <a:lnTo>
                    <a:pt x="851" y="369"/>
                  </a:lnTo>
                  <a:lnTo>
                    <a:pt x="794" y="227"/>
                  </a:lnTo>
                  <a:lnTo>
                    <a:pt x="709" y="227"/>
                  </a:lnTo>
                  <a:lnTo>
                    <a:pt x="652" y="170"/>
                  </a:lnTo>
                  <a:lnTo>
                    <a:pt x="652" y="57"/>
                  </a:lnTo>
                  <a:lnTo>
                    <a:pt x="539" y="0"/>
                  </a:lnTo>
                  <a:lnTo>
                    <a:pt x="51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3931" y="4656"/>
              <a:ext cx="596" cy="368"/>
            </a:xfrm>
            <a:custGeom>
              <a:avLst/>
              <a:gdLst>
                <a:gd name="T0" fmla="*/ 369 w 596"/>
                <a:gd name="T1" fmla="*/ 0 h 368"/>
                <a:gd name="T2" fmla="*/ 425 w 596"/>
                <a:gd name="T3" fmla="*/ 0 h 368"/>
                <a:gd name="T4" fmla="*/ 482 w 596"/>
                <a:gd name="T5" fmla="*/ 56 h 368"/>
                <a:gd name="T6" fmla="*/ 482 w 596"/>
                <a:gd name="T7" fmla="*/ 141 h 368"/>
                <a:gd name="T8" fmla="*/ 596 w 596"/>
                <a:gd name="T9" fmla="*/ 283 h 368"/>
                <a:gd name="T10" fmla="*/ 510 w 596"/>
                <a:gd name="T11" fmla="*/ 340 h 368"/>
                <a:gd name="T12" fmla="*/ 397 w 596"/>
                <a:gd name="T13" fmla="*/ 368 h 368"/>
                <a:gd name="T14" fmla="*/ 340 w 596"/>
                <a:gd name="T15" fmla="*/ 283 h 368"/>
                <a:gd name="T16" fmla="*/ 369 w 596"/>
                <a:gd name="T17" fmla="*/ 255 h 368"/>
                <a:gd name="T18" fmla="*/ 284 w 596"/>
                <a:gd name="T19" fmla="*/ 226 h 368"/>
                <a:gd name="T20" fmla="*/ 255 w 596"/>
                <a:gd name="T21" fmla="*/ 312 h 368"/>
                <a:gd name="T22" fmla="*/ 199 w 596"/>
                <a:gd name="T23" fmla="*/ 340 h 368"/>
                <a:gd name="T24" fmla="*/ 0 w 596"/>
                <a:gd name="T25" fmla="*/ 226 h 368"/>
                <a:gd name="T26" fmla="*/ 85 w 596"/>
                <a:gd name="T27" fmla="*/ 85 h 368"/>
                <a:gd name="T28" fmla="*/ 170 w 596"/>
                <a:gd name="T29" fmla="*/ 113 h 368"/>
                <a:gd name="T30" fmla="*/ 255 w 596"/>
                <a:gd name="T31" fmla="*/ 113 h 368"/>
                <a:gd name="T32" fmla="*/ 369 w 596"/>
                <a:gd name="T33" fmla="*/ 56 h 368"/>
                <a:gd name="T34" fmla="*/ 369 w 596"/>
                <a:gd name="T35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6" h="368">
                  <a:moveTo>
                    <a:pt x="369" y="0"/>
                  </a:moveTo>
                  <a:lnTo>
                    <a:pt x="425" y="0"/>
                  </a:lnTo>
                  <a:lnTo>
                    <a:pt x="482" y="56"/>
                  </a:lnTo>
                  <a:lnTo>
                    <a:pt x="482" y="141"/>
                  </a:lnTo>
                  <a:lnTo>
                    <a:pt x="596" y="283"/>
                  </a:lnTo>
                  <a:lnTo>
                    <a:pt x="510" y="340"/>
                  </a:lnTo>
                  <a:lnTo>
                    <a:pt x="397" y="368"/>
                  </a:lnTo>
                  <a:lnTo>
                    <a:pt x="340" y="283"/>
                  </a:lnTo>
                  <a:lnTo>
                    <a:pt x="369" y="255"/>
                  </a:lnTo>
                  <a:lnTo>
                    <a:pt x="284" y="226"/>
                  </a:lnTo>
                  <a:lnTo>
                    <a:pt x="255" y="312"/>
                  </a:lnTo>
                  <a:lnTo>
                    <a:pt x="199" y="340"/>
                  </a:lnTo>
                  <a:lnTo>
                    <a:pt x="0" y="226"/>
                  </a:lnTo>
                  <a:lnTo>
                    <a:pt x="85" y="85"/>
                  </a:lnTo>
                  <a:lnTo>
                    <a:pt x="170" y="113"/>
                  </a:lnTo>
                  <a:lnTo>
                    <a:pt x="255" y="113"/>
                  </a:lnTo>
                  <a:lnTo>
                    <a:pt x="369" y="56"/>
                  </a:lnTo>
                  <a:lnTo>
                    <a:pt x="369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3903" y="4854"/>
              <a:ext cx="850" cy="595"/>
            </a:xfrm>
            <a:custGeom>
              <a:avLst/>
              <a:gdLst>
                <a:gd name="T0" fmla="*/ 624 w 850"/>
                <a:gd name="T1" fmla="*/ 85 h 595"/>
                <a:gd name="T2" fmla="*/ 538 w 850"/>
                <a:gd name="T3" fmla="*/ 142 h 595"/>
                <a:gd name="T4" fmla="*/ 425 w 850"/>
                <a:gd name="T5" fmla="*/ 170 h 595"/>
                <a:gd name="T6" fmla="*/ 368 w 850"/>
                <a:gd name="T7" fmla="*/ 85 h 595"/>
                <a:gd name="T8" fmla="*/ 397 w 850"/>
                <a:gd name="T9" fmla="*/ 57 h 595"/>
                <a:gd name="T10" fmla="*/ 312 w 850"/>
                <a:gd name="T11" fmla="*/ 28 h 595"/>
                <a:gd name="T12" fmla="*/ 283 w 850"/>
                <a:gd name="T13" fmla="*/ 114 h 595"/>
                <a:gd name="T14" fmla="*/ 227 w 850"/>
                <a:gd name="T15" fmla="*/ 142 h 595"/>
                <a:gd name="T16" fmla="*/ 28 w 850"/>
                <a:gd name="T17" fmla="*/ 28 h 595"/>
                <a:gd name="T18" fmla="*/ 0 w 850"/>
                <a:gd name="T19" fmla="*/ 142 h 595"/>
                <a:gd name="T20" fmla="*/ 198 w 850"/>
                <a:gd name="T21" fmla="*/ 227 h 595"/>
                <a:gd name="T22" fmla="*/ 227 w 850"/>
                <a:gd name="T23" fmla="*/ 284 h 595"/>
                <a:gd name="T24" fmla="*/ 198 w 850"/>
                <a:gd name="T25" fmla="*/ 340 h 595"/>
                <a:gd name="T26" fmla="*/ 397 w 850"/>
                <a:gd name="T27" fmla="*/ 539 h 595"/>
                <a:gd name="T28" fmla="*/ 453 w 850"/>
                <a:gd name="T29" fmla="*/ 595 h 595"/>
                <a:gd name="T30" fmla="*/ 680 w 850"/>
                <a:gd name="T31" fmla="*/ 454 h 595"/>
                <a:gd name="T32" fmla="*/ 794 w 850"/>
                <a:gd name="T33" fmla="*/ 227 h 595"/>
                <a:gd name="T34" fmla="*/ 765 w 850"/>
                <a:gd name="T35" fmla="*/ 199 h 595"/>
                <a:gd name="T36" fmla="*/ 850 w 850"/>
                <a:gd name="T37" fmla="*/ 85 h 595"/>
                <a:gd name="T38" fmla="*/ 765 w 850"/>
                <a:gd name="T39" fmla="*/ 0 h 595"/>
                <a:gd name="T40" fmla="*/ 624 w 850"/>
                <a:gd name="T41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0" h="595">
                  <a:moveTo>
                    <a:pt x="624" y="85"/>
                  </a:moveTo>
                  <a:lnTo>
                    <a:pt x="538" y="142"/>
                  </a:lnTo>
                  <a:lnTo>
                    <a:pt x="425" y="170"/>
                  </a:lnTo>
                  <a:lnTo>
                    <a:pt x="368" y="85"/>
                  </a:lnTo>
                  <a:lnTo>
                    <a:pt x="397" y="57"/>
                  </a:lnTo>
                  <a:lnTo>
                    <a:pt x="312" y="28"/>
                  </a:lnTo>
                  <a:lnTo>
                    <a:pt x="283" y="114"/>
                  </a:lnTo>
                  <a:lnTo>
                    <a:pt x="227" y="142"/>
                  </a:lnTo>
                  <a:lnTo>
                    <a:pt x="28" y="28"/>
                  </a:lnTo>
                  <a:lnTo>
                    <a:pt x="0" y="142"/>
                  </a:lnTo>
                  <a:lnTo>
                    <a:pt x="198" y="227"/>
                  </a:lnTo>
                  <a:lnTo>
                    <a:pt x="227" y="284"/>
                  </a:lnTo>
                  <a:lnTo>
                    <a:pt x="198" y="340"/>
                  </a:lnTo>
                  <a:lnTo>
                    <a:pt x="397" y="539"/>
                  </a:lnTo>
                  <a:lnTo>
                    <a:pt x="453" y="595"/>
                  </a:lnTo>
                  <a:lnTo>
                    <a:pt x="680" y="454"/>
                  </a:lnTo>
                  <a:lnTo>
                    <a:pt x="794" y="227"/>
                  </a:lnTo>
                  <a:lnTo>
                    <a:pt x="765" y="199"/>
                  </a:lnTo>
                  <a:lnTo>
                    <a:pt x="850" y="85"/>
                  </a:lnTo>
                  <a:lnTo>
                    <a:pt x="765" y="0"/>
                  </a:lnTo>
                  <a:lnTo>
                    <a:pt x="624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3931" y="4174"/>
              <a:ext cx="369" cy="340"/>
            </a:xfrm>
            <a:custGeom>
              <a:avLst/>
              <a:gdLst>
                <a:gd name="T0" fmla="*/ 0 w 369"/>
                <a:gd name="T1" fmla="*/ 56 h 340"/>
                <a:gd name="T2" fmla="*/ 29 w 369"/>
                <a:gd name="T3" fmla="*/ 113 h 340"/>
                <a:gd name="T4" fmla="*/ 57 w 369"/>
                <a:gd name="T5" fmla="*/ 113 h 340"/>
                <a:gd name="T6" fmla="*/ 170 w 369"/>
                <a:gd name="T7" fmla="*/ 170 h 340"/>
                <a:gd name="T8" fmla="*/ 170 w 369"/>
                <a:gd name="T9" fmla="*/ 283 h 340"/>
                <a:gd name="T10" fmla="*/ 227 w 369"/>
                <a:gd name="T11" fmla="*/ 340 h 340"/>
                <a:gd name="T12" fmla="*/ 312 w 369"/>
                <a:gd name="T13" fmla="*/ 340 h 340"/>
                <a:gd name="T14" fmla="*/ 284 w 369"/>
                <a:gd name="T15" fmla="*/ 170 h 340"/>
                <a:gd name="T16" fmla="*/ 369 w 369"/>
                <a:gd name="T17" fmla="*/ 113 h 340"/>
                <a:gd name="T18" fmla="*/ 227 w 369"/>
                <a:gd name="T19" fmla="*/ 0 h 340"/>
                <a:gd name="T20" fmla="*/ 57 w 369"/>
                <a:gd name="T21" fmla="*/ 0 h 340"/>
                <a:gd name="T22" fmla="*/ 0 w 369"/>
                <a:gd name="T23" fmla="*/ 5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9" h="340">
                  <a:moveTo>
                    <a:pt x="0" y="56"/>
                  </a:moveTo>
                  <a:lnTo>
                    <a:pt x="29" y="113"/>
                  </a:lnTo>
                  <a:lnTo>
                    <a:pt x="57" y="113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227" y="340"/>
                  </a:lnTo>
                  <a:lnTo>
                    <a:pt x="312" y="340"/>
                  </a:lnTo>
                  <a:lnTo>
                    <a:pt x="284" y="170"/>
                  </a:lnTo>
                  <a:lnTo>
                    <a:pt x="369" y="113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4668" y="4174"/>
              <a:ext cx="1163" cy="765"/>
            </a:xfrm>
            <a:custGeom>
              <a:avLst/>
              <a:gdLst>
                <a:gd name="T0" fmla="*/ 0 w 1163"/>
                <a:gd name="T1" fmla="*/ 680 h 765"/>
                <a:gd name="T2" fmla="*/ 57 w 1163"/>
                <a:gd name="T3" fmla="*/ 425 h 765"/>
                <a:gd name="T4" fmla="*/ 227 w 1163"/>
                <a:gd name="T5" fmla="*/ 397 h 765"/>
                <a:gd name="T6" fmla="*/ 312 w 1163"/>
                <a:gd name="T7" fmla="*/ 312 h 765"/>
                <a:gd name="T8" fmla="*/ 312 w 1163"/>
                <a:gd name="T9" fmla="*/ 227 h 765"/>
                <a:gd name="T10" fmla="*/ 511 w 1163"/>
                <a:gd name="T11" fmla="*/ 170 h 765"/>
                <a:gd name="T12" fmla="*/ 482 w 1163"/>
                <a:gd name="T13" fmla="*/ 85 h 765"/>
                <a:gd name="T14" fmla="*/ 567 w 1163"/>
                <a:gd name="T15" fmla="*/ 28 h 765"/>
                <a:gd name="T16" fmla="*/ 907 w 1163"/>
                <a:gd name="T17" fmla="*/ 28 h 765"/>
                <a:gd name="T18" fmla="*/ 964 w 1163"/>
                <a:gd name="T19" fmla="*/ 0 h 765"/>
                <a:gd name="T20" fmla="*/ 1021 w 1163"/>
                <a:gd name="T21" fmla="*/ 28 h 765"/>
                <a:gd name="T22" fmla="*/ 1163 w 1163"/>
                <a:gd name="T23" fmla="*/ 0 h 765"/>
                <a:gd name="T24" fmla="*/ 1163 w 1163"/>
                <a:gd name="T25" fmla="*/ 85 h 765"/>
                <a:gd name="T26" fmla="*/ 964 w 1163"/>
                <a:gd name="T27" fmla="*/ 283 h 765"/>
                <a:gd name="T28" fmla="*/ 737 w 1163"/>
                <a:gd name="T29" fmla="*/ 312 h 765"/>
                <a:gd name="T30" fmla="*/ 652 w 1163"/>
                <a:gd name="T31" fmla="*/ 482 h 765"/>
                <a:gd name="T32" fmla="*/ 369 w 1163"/>
                <a:gd name="T33" fmla="*/ 567 h 765"/>
                <a:gd name="T34" fmla="*/ 340 w 1163"/>
                <a:gd name="T35" fmla="*/ 652 h 765"/>
                <a:gd name="T36" fmla="*/ 227 w 1163"/>
                <a:gd name="T37" fmla="*/ 652 h 765"/>
                <a:gd name="T38" fmla="*/ 85 w 1163"/>
                <a:gd name="T39" fmla="*/ 765 h 765"/>
                <a:gd name="T40" fmla="*/ 0 w 1163"/>
                <a:gd name="T41" fmla="*/ 68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3" h="765">
                  <a:moveTo>
                    <a:pt x="0" y="680"/>
                  </a:moveTo>
                  <a:lnTo>
                    <a:pt x="57" y="425"/>
                  </a:lnTo>
                  <a:lnTo>
                    <a:pt x="227" y="397"/>
                  </a:lnTo>
                  <a:lnTo>
                    <a:pt x="312" y="312"/>
                  </a:lnTo>
                  <a:lnTo>
                    <a:pt x="312" y="227"/>
                  </a:lnTo>
                  <a:lnTo>
                    <a:pt x="511" y="170"/>
                  </a:lnTo>
                  <a:lnTo>
                    <a:pt x="482" y="85"/>
                  </a:lnTo>
                  <a:lnTo>
                    <a:pt x="567" y="28"/>
                  </a:lnTo>
                  <a:lnTo>
                    <a:pt x="907" y="28"/>
                  </a:lnTo>
                  <a:lnTo>
                    <a:pt x="964" y="0"/>
                  </a:lnTo>
                  <a:lnTo>
                    <a:pt x="1021" y="28"/>
                  </a:lnTo>
                  <a:lnTo>
                    <a:pt x="1163" y="0"/>
                  </a:lnTo>
                  <a:lnTo>
                    <a:pt x="1163" y="85"/>
                  </a:lnTo>
                  <a:lnTo>
                    <a:pt x="964" y="283"/>
                  </a:lnTo>
                  <a:lnTo>
                    <a:pt x="737" y="312"/>
                  </a:lnTo>
                  <a:lnTo>
                    <a:pt x="652" y="482"/>
                  </a:lnTo>
                  <a:lnTo>
                    <a:pt x="369" y="567"/>
                  </a:lnTo>
                  <a:lnTo>
                    <a:pt x="340" y="652"/>
                  </a:lnTo>
                  <a:lnTo>
                    <a:pt x="227" y="652"/>
                  </a:lnTo>
                  <a:lnTo>
                    <a:pt x="85" y="765"/>
                  </a:lnTo>
                  <a:lnTo>
                    <a:pt x="0" y="68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3903" y="3749"/>
              <a:ext cx="1389" cy="1190"/>
            </a:xfrm>
            <a:custGeom>
              <a:avLst/>
              <a:gdLst>
                <a:gd name="T0" fmla="*/ 0 w 1389"/>
                <a:gd name="T1" fmla="*/ 255 h 1190"/>
                <a:gd name="T2" fmla="*/ 28 w 1389"/>
                <a:gd name="T3" fmla="*/ 481 h 1190"/>
                <a:gd name="T4" fmla="*/ 85 w 1389"/>
                <a:gd name="T5" fmla="*/ 425 h 1190"/>
                <a:gd name="T6" fmla="*/ 255 w 1389"/>
                <a:gd name="T7" fmla="*/ 425 h 1190"/>
                <a:gd name="T8" fmla="*/ 397 w 1389"/>
                <a:gd name="T9" fmla="*/ 538 h 1190"/>
                <a:gd name="T10" fmla="*/ 312 w 1389"/>
                <a:gd name="T11" fmla="*/ 595 h 1190"/>
                <a:gd name="T12" fmla="*/ 340 w 1389"/>
                <a:gd name="T13" fmla="*/ 765 h 1190"/>
                <a:gd name="T14" fmla="*/ 397 w 1389"/>
                <a:gd name="T15" fmla="*/ 907 h 1190"/>
                <a:gd name="T16" fmla="*/ 453 w 1389"/>
                <a:gd name="T17" fmla="*/ 907 h 1190"/>
                <a:gd name="T18" fmla="*/ 510 w 1389"/>
                <a:gd name="T19" fmla="*/ 963 h 1190"/>
                <a:gd name="T20" fmla="*/ 510 w 1389"/>
                <a:gd name="T21" fmla="*/ 1048 h 1190"/>
                <a:gd name="T22" fmla="*/ 624 w 1389"/>
                <a:gd name="T23" fmla="*/ 1190 h 1190"/>
                <a:gd name="T24" fmla="*/ 765 w 1389"/>
                <a:gd name="T25" fmla="*/ 1105 h 1190"/>
                <a:gd name="T26" fmla="*/ 822 w 1389"/>
                <a:gd name="T27" fmla="*/ 850 h 1190"/>
                <a:gd name="T28" fmla="*/ 992 w 1389"/>
                <a:gd name="T29" fmla="*/ 822 h 1190"/>
                <a:gd name="T30" fmla="*/ 1077 w 1389"/>
                <a:gd name="T31" fmla="*/ 737 h 1190"/>
                <a:gd name="T32" fmla="*/ 1077 w 1389"/>
                <a:gd name="T33" fmla="*/ 652 h 1190"/>
                <a:gd name="T34" fmla="*/ 1276 w 1389"/>
                <a:gd name="T35" fmla="*/ 595 h 1190"/>
                <a:gd name="T36" fmla="*/ 1247 w 1389"/>
                <a:gd name="T37" fmla="*/ 510 h 1190"/>
                <a:gd name="T38" fmla="*/ 1332 w 1389"/>
                <a:gd name="T39" fmla="*/ 453 h 1190"/>
                <a:gd name="T40" fmla="*/ 1361 w 1389"/>
                <a:gd name="T41" fmla="*/ 453 h 1190"/>
                <a:gd name="T42" fmla="*/ 1389 w 1389"/>
                <a:gd name="T43" fmla="*/ 396 h 1190"/>
                <a:gd name="T44" fmla="*/ 1332 w 1389"/>
                <a:gd name="T45" fmla="*/ 368 h 1190"/>
                <a:gd name="T46" fmla="*/ 1332 w 1389"/>
                <a:gd name="T47" fmla="*/ 311 h 1190"/>
                <a:gd name="T48" fmla="*/ 1276 w 1389"/>
                <a:gd name="T49" fmla="*/ 255 h 1190"/>
                <a:gd name="T50" fmla="*/ 1247 w 1389"/>
                <a:gd name="T51" fmla="*/ 198 h 1190"/>
                <a:gd name="T52" fmla="*/ 1134 w 1389"/>
                <a:gd name="T53" fmla="*/ 198 h 1190"/>
                <a:gd name="T54" fmla="*/ 964 w 1389"/>
                <a:gd name="T55" fmla="*/ 283 h 1190"/>
                <a:gd name="T56" fmla="*/ 935 w 1389"/>
                <a:gd name="T57" fmla="*/ 255 h 1190"/>
                <a:gd name="T58" fmla="*/ 935 w 1389"/>
                <a:gd name="T59" fmla="*/ 85 h 1190"/>
                <a:gd name="T60" fmla="*/ 879 w 1389"/>
                <a:gd name="T61" fmla="*/ 85 h 1190"/>
                <a:gd name="T62" fmla="*/ 850 w 1389"/>
                <a:gd name="T63" fmla="*/ 0 h 1190"/>
                <a:gd name="T64" fmla="*/ 652 w 1389"/>
                <a:gd name="T65" fmla="*/ 170 h 1190"/>
                <a:gd name="T66" fmla="*/ 595 w 1389"/>
                <a:gd name="T67" fmla="*/ 170 h 1190"/>
                <a:gd name="T68" fmla="*/ 482 w 1389"/>
                <a:gd name="T69" fmla="*/ 226 h 1190"/>
                <a:gd name="T70" fmla="*/ 340 w 1389"/>
                <a:gd name="T71" fmla="*/ 226 h 1190"/>
                <a:gd name="T72" fmla="*/ 142 w 1389"/>
                <a:gd name="T73" fmla="*/ 170 h 1190"/>
                <a:gd name="T74" fmla="*/ 0 w 1389"/>
                <a:gd name="T75" fmla="*/ 255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89" h="1190">
                  <a:moveTo>
                    <a:pt x="0" y="255"/>
                  </a:moveTo>
                  <a:lnTo>
                    <a:pt x="28" y="481"/>
                  </a:lnTo>
                  <a:lnTo>
                    <a:pt x="85" y="425"/>
                  </a:lnTo>
                  <a:lnTo>
                    <a:pt x="255" y="425"/>
                  </a:lnTo>
                  <a:lnTo>
                    <a:pt x="397" y="538"/>
                  </a:lnTo>
                  <a:lnTo>
                    <a:pt x="312" y="595"/>
                  </a:lnTo>
                  <a:lnTo>
                    <a:pt x="340" y="765"/>
                  </a:lnTo>
                  <a:lnTo>
                    <a:pt x="397" y="907"/>
                  </a:lnTo>
                  <a:lnTo>
                    <a:pt x="453" y="907"/>
                  </a:lnTo>
                  <a:lnTo>
                    <a:pt x="510" y="963"/>
                  </a:lnTo>
                  <a:lnTo>
                    <a:pt x="510" y="1048"/>
                  </a:lnTo>
                  <a:lnTo>
                    <a:pt x="624" y="1190"/>
                  </a:lnTo>
                  <a:lnTo>
                    <a:pt x="765" y="1105"/>
                  </a:lnTo>
                  <a:lnTo>
                    <a:pt x="822" y="850"/>
                  </a:lnTo>
                  <a:lnTo>
                    <a:pt x="992" y="822"/>
                  </a:lnTo>
                  <a:lnTo>
                    <a:pt x="1077" y="737"/>
                  </a:lnTo>
                  <a:lnTo>
                    <a:pt x="1077" y="652"/>
                  </a:lnTo>
                  <a:lnTo>
                    <a:pt x="1276" y="595"/>
                  </a:lnTo>
                  <a:lnTo>
                    <a:pt x="1247" y="510"/>
                  </a:lnTo>
                  <a:lnTo>
                    <a:pt x="1332" y="453"/>
                  </a:lnTo>
                  <a:lnTo>
                    <a:pt x="1361" y="453"/>
                  </a:lnTo>
                  <a:lnTo>
                    <a:pt x="1389" y="396"/>
                  </a:lnTo>
                  <a:lnTo>
                    <a:pt x="1332" y="368"/>
                  </a:lnTo>
                  <a:lnTo>
                    <a:pt x="1332" y="311"/>
                  </a:lnTo>
                  <a:lnTo>
                    <a:pt x="1276" y="255"/>
                  </a:lnTo>
                  <a:lnTo>
                    <a:pt x="1247" y="198"/>
                  </a:lnTo>
                  <a:lnTo>
                    <a:pt x="1134" y="198"/>
                  </a:lnTo>
                  <a:lnTo>
                    <a:pt x="964" y="283"/>
                  </a:lnTo>
                  <a:lnTo>
                    <a:pt x="935" y="255"/>
                  </a:lnTo>
                  <a:lnTo>
                    <a:pt x="935" y="85"/>
                  </a:lnTo>
                  <a:lnTo>
                    <a:pt x="879" y="85"/>
                  </a:lnTo>
                  <a:lnTo>
                    <a:pt x="850" y="0"/>
                  </a:lnTo>
                  <a:lnTo>
                    <a:pt x="652" y="170"/>
                  </a:lnTo>
                  <a:lnTo>
                    <a:pt x="595" y="170"/>
                  </a:lnTo>
                  <a:lnTo>
                    <a:pt x="482" y="226"/>
                  </a:lnTo>
                  <a:lnTo>
                    <a:pt x="340" y="226"/>
                  </a:lnTo>
                  <a:lnTo>
                    <a:pt x="142" y="170"/>
                  </a:lnTo>
                  <a:lnTo>
                    <a:pt x="0" y="2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3676" y="2728"/>
              <a:ext cx="1871" cy="1304"/>
            </a:xfrm>
            <a:custGeom>
              <a:avLst/>
              <a:gdLst>
                <a:gd name="T0" fmla="*/ 0 w 1871"/>
                <a:gd name="T1" fmla="*/ 1049 h 1304"/>
                <a:gd name="T2" fmla="*/ 85 w 1871"/>
                <a:gd name="T3" fmla="*/ 1134 h 1304"/>
                <a:gd name="T4" fmla="*/ 57 w 1871"/>
                <a:gd name="T5" fmla="*/ 1162 h 1304"/>
                <a:gd name="T6" fmla="*/ 142 w 1871"/>
                <a:gd name="T7" fmla="*/ 1191 h 1304"/>
                <a:gd name="T8" fmla="*/ 170 w 1871"/>
                <a:gd name="T9" fmla="*/ 1219 h 1304"/>
                <a:gd name="T10" fmla="*/ 142 w 1871"/>
                <a:gd name="T11" fmla="*/ 1247 h 1304"/>
                <a:gd name="T12" fmla="*/ 198 w 1871"/>
                <a:gd name="T13" fmla="*/ 1276 h 1304"/>
                <a:gd name="T14" fmla="*/ 227 w 1871"/>
                <a:gd name="T15" fmla="*/ 1276 h 1304"/>
                <a:gd name="T16" fmla="*/ 369 w 1871"/>
                <a:gd name="T17" fmla="*/ 1191 h 1304"/>
                <a:gd name="T18" fmla="*/ 567 w 1871"/>
                <a:gd name="T19" fmla="*/ 1247 h 1304"/>
                <a:gd name="T20" fmla="*/ 709 w 1871"/>
                <a:gd name="T21" fmla="*/ 1247 h 1304"/>
                <a:gd name="T22" fmla="*/ 822 w 1871"/>
                <a:gd name="T23" fmla="*/ 1191 h 1304"/>
                <a:gd name="T24" fmla="*/ 879 w 1871"/>
                <a:gd name="T25" fmla="*/ 1191 h 1304"/>
                <a:gd name="T26" fmla="*/ 1077 w 1871"/>
                <a:gd name="T27" fmla="*/ 1021 h 1304"/>
                <a:gd name="T28" fmla="*/ 1106 w 1871"/>
                <a:gd name="T29" fmla="*/ 1106 h 1304"/>
                <a:gd name="T30" fmla="*/ 1162 w 1871"/>
                <a:gd name="T31" fmla="*/ 1106 h 1304"/>
                <a:gd name="T32" fmla="*/ 1162 w 1871"/>
                <a:gd name="T33" fmla="*/ 1276 h 1304"/>
                <a:gd name="T34" fmla="*/ 1191 w 1871"/>
                <a:gd name="T35" fmla="*/ 1304 h 1304"/>
                <a:gd name="T36" fmla="*/ 1361 w 1871"/>
                <a:gd name="T37" fmla="*/ 1219 h 1304"/>
                <a:gd name="T38" fmla="*/ 1474 w 1871"/>
                <a:gd name="T39" fmla="*/ 1219 h 1304"/>
                <a:gd name="T40" fmla="*/ 1531 w 1871"/>
                <a:gd name="T41" fmla="*/ 1247 h 1304"/>
                <a:gd name="T42" fmla="*/ 1616 w 1871"/>
                <a:gd name="T43" fmla="*/ 1191 h 1304"/>
                <a:gd name="T44" fmla="*/ 1843 w 1871"/>
                <a:gd name="T45" fmla="*/ 1191 h 1304"/>
                <a:gd name="T46" fmla="*/ 1871 w 1871"/>
                <a:gd name="T47" fmla="*/ 1077 h 1304"/>
                <a:gd name="T48" fmla="*/ 1871 w 1871"/>
                <a:gd name="T49" fmla="*/ 935 h 1304"/>
                <a:gd name="T50" fmla="*/ 1758 w 1871"/>
                <a:gd name="T51" fmla="*/ 964 h 1304"/>
                <a:gd name="T52" fmla="*/ 1616 w 1871"/>
                <a:gd name="T53" fmla="*/ 935 h 1304"/>
                <a:gd name="T54" fmla="*/ 1588 w 1871"/>
                <a:gd name="T55" fmla="*/ 822 h 1304"/>
                <a:gd name="T56" fmla="*/ 1531 w 1871"/>
                <a:gd name="T57" fmla="*/ 765 h 1304"/>
                <a:gd name="T58" fmla="*/ 1616 w 1871"/>
                <a:gd name="T59" fmla="*/ 680 h 1304"/>
                <a:gd name="T60" fmla="*/ 1588 w 1871"/>
                <a:gd name="T61" fmla="*/ 567 h 1304"/>
                <a:gd name="T62" fmla="*/ 1418 w 1871"/>
                <a:gd name="T63" fmla="*/ 510 h 1304"/>
                <a:gd name="T64" fmla="*/ 1418 w 1871"/>
                <a:gd name="T65" fmla="*/ 454 h 1304"/>
                <a:gd name="T66" fmla="*/ 1361 w 1871"/>
                <a:gd name="T67" fmla="*/ 397 h 1304"/>
                <a:gd name="T68" fmla="*/ 1332 w 1871"/>
                <a:gd name="T69" fmla="*/ 312 h 1304"/>
                <a:gd name="T70" fmla="*/ 1276 w 1871"/>
                <a:gd name="T71" fmla="*/ 283 h 1304"/>
                <a:gd name="T72" fmla="*/ 1247 w 1871"/>
                <a:gd name="T73" fmla="*/ 227 h 1304"/>
                <a:gd name="T74" fmla="*/ 1276 w 1871"/>
                <a:gd name="T75" fmla="*/ 198 h 1304"/>
                <a:gd name="T76" fmla="*/ 1191 w 1871"/>
                <a:gd name="T77" fmla="*/ 113 h 1304"/>
                <a:gd name="T78" fmla="*/ 1077 w 1871"/>
                <a:gd name="T79" fmla="*/ 28 h 1304"/>
                <a:gd name="T80" fmla="*/ 879 w 1871"/>
                <a:gd name="T81" fmla="*/ 0 h 1304"/>
                <a:gd name="T82" fmla="*/ 595 w 1871"/>
                <a:gd name="T83" fmla="*/ 57 h 1304"/>
                <a:gd name="T84" fmla="*/ 567 w 1871"/>
                <a:gd name="T85" fmla="*/ 255 h 1304"/>
                <a:gd name="T86" fmla="*/ 595 w 1871"/>
                <a:gd name="T87" fmla="*/ 368 h 1304"/>
                <a:gd name="T88" fmla="*/ 567 w 1871"/>
                <a:gd name="T89" fmla="*/ 454 h 1304"/>
                <a:gd name="T90" fmla="*/ 510 w 1871"/>
                <a:gd name="T91" fmla="*/ 510 h 1304"/>
                <a:gd name="T92" fmla="*/ 539 w 1871"/>
                <a:gd name="T93" fmla="*/ 624 h 1304"/>
                <a:gd name="T94" fmla="*/ 510 w 1871"/>
                <a:gd name="T95" fmla="*/ 680 h 1304"/>
                <a:gd name="T96" fmla="*/ 397 w 1871"/>
                <a:gd name="T97" fmla="*/ 850 h 1304"/>
                <a:gd name="T98" fmla="*/ 340 w 1871"/>
                <a:gd name="T99" fmla="*/ 822 h 1304"/>
                <a:gd name="T100" fmla="*/ 312 w 1871"/>
                <a:gd name="T101" fmla="*/ 879 h 1304"/>
                <a:gd name="T102" fmla="*/ 255 w 1871"/>
                <a:gd name="T103" fmla="*/ 907 h 1304"/>
                <a:gd name="T104" fmla="*/ 227 w 1871"/>
                <a:gd name="T105" fmla="*/ 935 h 1304"/>
                <a:gd name="T106" fmla="*/ 113 w 1871"/>
                <a:gd name="T107" fmla="*/ 907 h 1304"/>
                <a:gd name="T108" fmla="*/ 57 w 1871"/>
                <a:gd name="T109" fmla="*/ 1021 h 1304"/>
                <a:gd name="T110" fmla="*/ 0 w 1871"/>
                <a:gd name="T111" fmla="*/ 1049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71" h="1304">
                  <a:moveTo>
                    <a:pt x="0" y="1049"/>
                  </a:moveTo>
                  <a:lnTo>
                    <a:pt x="85" y="1134"/>
                  </a:lnTo>
                  <a:lnTo>
                    <a:pt x="57" y="1162"/>
                  </a:lnTo>
                  <a:lnTo>
                    <a:pt x="142" y="1191"/>
                  </a:lnTo>
                  <a:lnTo>
                    <a:pt x="170" y="1219"/>
                  </a:lnTo>
                  <a:lnTo>
                    <a:pt x="142" y="1247"/>
                  </a:lnTo>
                  <a:lnTo>
                    <a:pt x="198" y="1276"/>
                  </a:lnTo>
                  <a:lnTo>
                    <a:pt x="227" y="1276"/>
                  </a:lnTo>
                  <a:lnTo>
                    <a:pt x="369" y="1191"/>
                  </a:lnTo>
                  <a:lnTo>
                    <a:pt x="567" y="1247"/>
                  </a:lnTo>
                  <a:lnTo>
                    <a:pt x="709" y="1247"/>
                  </a:lnTo>
                  <a:lnTo>
                    <a:pt x="822" y="1191"/>
                  </a:lnTo>
                  <a:lnTo>
                    <a:pt x="879" y="1191"/>
                  </a:lnTo>
                  <a:lnTo>
                    <a:pt x="1077" y="1021"/>
                  </a:lnTo>
                  <a:lnTo>
                    <a:pt x="1106" y="1106"/>
                  </a:lnTo>
                  <a:lnTo>
                    <a:pt x="1162" y="1106"/>
                  </a:lnTo>
                  <a:lnTo>
                    <a:pt x="1162" y="1276"/>
                  </a:lnTo>
                  <a:lnTo>
                    <a:pt x="1191" y="1304"/>
                  </a:lnTo>
                  <a:lnTo>
                    <a:pt x="1361" y="1219"/>
                  </a:lnTo>
                  <a:lnTo>
                    <a:pt x="1474" y="1219"/>
                  </a:lnTo>
                  <a:lnTo>
                    <a:pt x="1531" y="1247"/>
                  </a:lnTo>
                  <a:lnTo>
                    <a:pt x="1616" y="1191"/>
                  </a:lnTo>
                  <a:lnTo>
                    <a:pt x="1843" y="1191"/>
                  </a:lnTo>
                  <a:lnTo>
                    <a:pt x="1871" y="1077"/>
                  </a:lnTo>
                  <a:lnTo>
                    <a:pt x="1871" y="935"/>
                  </a:lnTo>
                  <a:lnTo>
                    <a:pt x="1758" y="964"/>
                  </a:lnTo>
                  <a:lnTo>
                    <a:pt x="1616" y="935"/>
                  </a:lnTo>
                  <a:lnTo>
                    <a:pt x="1588" y="822"/>
                  </a:lnTo>
                  <a:lnTo>
                    <a:pt x="1531" y="765"/>
                  </a:lnTo>
                  <a:lnTo>
                    <a:pt x="1616" y="680"/>
                  </a:lnTo>
                  <a:lnTo>
                    <a:pt x="1588" y="567"/>
                  </a:lnTo>
                  <a:lnTo>
                    <a:pt x="1418" y="510"/>
                  </a:lnTo>
                  <a:lnTo>
                    <a:pt x="1418" y="454"/>
                  </a:lnTo>
                  <a:lnTo>
                    <a:pt x="1361" y="397"/>
                  </a:lnTo>
                  <a:lnTo>
                    <a:pt x="1332" y="312"/>
                  </a:lnTo>
                  <a:lnTo>
                    <a:pt x="1276" y="283"/>
                  </a:lnTo>
                  <a:lnTo>
                    <a:pt x="1247" y="227"/>
                  </a:lnTo>
                  <a:lnTo>
                    <a:pt x="1276" y="198"/>
                  </a:lnTo>
                  <a:lnTo>
                    <a:pt x="1191" y="113"/>
                  </a:lnTo>
                  <a:lnTo>
                    <a:pt x="1077" y="28"/>
                  </a:lnTo>
                  <a:lnTo>
                    <a:pt x="879" y="0"/>
                  </a:lnTo>
                  <a:lnTo>
                    <a:pt x="595" y="57"/>
                  </a:lnTo>
                  <a:lnTo>
                    <a:pt x="567" y="255"/>
                  </a:lnTo>
                  <a:lnTo>
                    <a:pt x="595" y="368"/>
                  </a:lnTo>
                  <a:lnTo>
                    <a:pt x="567" y="454"/>
                  </a:lnTo>
                  <a:lnTo>
                    <a:pt x="510" y="510"/>
                  </a:lnTo>
                  <a:lnTo>
                    <a:pt x="539" y="624"/>
                  </a:lnTo>
                  <a:lnTo>
                    <a:pt x="510" y="680"/>
                  </a:lnTo>
                  <a:lnTo>
                    <a:pt x="397" y="850"/>
                  </a:lnTo>
                  <a:lnTo>
                    <a:pt x="340" y="822"/>
                  </a:lnTo>
                  <a:lnTo>
                    <a:pt x="312" y="879"/>
                  </a:lnTo>
                  <a:lnTo>
                    <a:pt x="255" y="907"/>
                  </a:lnTo>
                  <a:lnTo>
                    <a:pt x="227" y="935"/>
                  </a:lnTo>
                  <a:lnTo>
                    <a:pt x="113" y="907"/>
                  </a:lnTo>
                  <a:lnTo>
                    <a:pt x="57" y="1021"/>
                  </a:lnTo>
                  <a:lnTo>
                    <a:pt x="0" y="104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3307" y="1764"/>
              <a:ext cx="1021" cy="2013"/>
            </a:xfrm>
            <a:custGeom>
              <a:avLst/>
              <a:gdLst>
                <a:gd name="T0" fmla="*/ 29 w 1021"/>
                <a:gd name="T1" fmla="*/ 1531 h 2013"/>
                <a:gd name="T2" fmla="*/ 57 w 1021"/>
                <a:gd name="T3" fmla="*/ 1531 h 2013"/>
                <a:gd name="T4" fmla="*/ 86 w 1021"/>
                <a:gd name="T5" fmla="*/ 1588 h 2013"/>
                <a:gd name="T6" fmla="*/ 57 w 1021"/>
                <a:gd name="T7" fmla="*/ 1644 h 2013"/>
                <a:gd name="T8" fmla="*/ 86 w 1021"/>
                <a:gd name="T9" fmla="*/ 1729 h 2013"/>
                <a:gd name="T10" fmla="*/ 199 w 1021"/>
                <a:gd name="T11" fmla="*/ 1758 h 2013"/>
                <a:gd name="T12" fmla="*/ 312 w 1021"/>
                <a:gd name="T13" fmla="*/ 1843 h 2013"/>
                <a:gd name="T14" fmla="*/ 369 w 1021"/>
                <a:gd name="T15" fmla="*/ 1843 h 2013"/>
                <a:gd name="T16" fmla="*/ 369 w 1021"/>
                <a:gd name="T17" fmla="*/ 2013 h 2013"/>
                <a:gd name="T18" fmla="*/ 426 w 1021"/>
                <a:gd name="T19" fmla="*/ 1985 h 2013"/>
                <a:gd name="T20" fmla="*/ 482 w 1021"/>
                <a:gd name="T21" fmla="*/ 1871 h 2013"/>
                <a:gd name="T22" fmla="*/ 596 w 1021"/>
                <a:gd name="T23" fmla="*/ 1899 h 2013"/>
                <a:gd name="T24" fmla="*/ 624 w 1021"/>
                <a:gd name="T25" fmla="*/ 1871 h 2013"/>
                <a:gd name="T26" fmla="*/ 681 w 1021"/>
                <a:gd name="T27" fmla="*/ 1843 h 2013"/>
                <a:gd name="T28" fmla="*/ 709 w 1021"/>
                <a:gd name="T29" fmla="*/ 1786 h 2013"/>
                <a:gd name="T30" fmla="*/ 766 w 1021"/>
                <a:gd name="T31" fmla="*/ 1814 h 2013"/>
                <a:gd name="T32" fmla="*/ 879 w 1021"/>
                <a:gd name="T33" fmla="*/ 1644 h 2013"/>
                <a:gd name="T34" fmla="*/ 908 w 1021"/>
                <a:gd name="T35" fmla="*/ 1588 h 2013"/>
                <a:gd name="T36" fmla="*/ 879 w 1021"/>
                <a:gd name="T37" fmla="*/ 1474 h 2013"/>
                <a:gd name="T38" fmla="*/ 936 w 1021"/>
                <a:gd name="T39" fmla="*/ 1418 h 2013"/>
                <a:gd name="T40" fmla="*/ 964 w 1021"/>
                <a:gd name="T41" fmla="*/ 1332 h 2013"/>
                <a:gd name="T42" fmla="*/ 936 w 1021"/>
                <a:gd name="T43" fmla="*/ 1219 h 2013"/>
                <a:gd name="T44" fmla="*/ 964 w 1021"/>
                <a:gd name="T45" fmla="*/ 1021 h 2013"/>
                <a:gd name="T46" fmla="*/ 908 w 1021"/>
                <a:gd name="T47" fmla="*/ 964 h 2013"/>
                <a:gd name="T48" fmla="*/ 879 w 1021"/>
                <a:gd name="T49" fmla="*/ 907 h 2013"/>
                <a:gd name="T50" fmla="*/ 766 w 1021"/>
                <a:gd name="T51" fmla="*/ 879 h 2013"/>
                <a:gd name="T52" fmla="*/ 709 w 1021"/>
                <a:gd name="T53" fmla="*/ 794 h 2013"/>
                <a:gd name="T54" fmla="*/ 709 w 1021"/>
                <a:gd name="T55" fmla="*/ 709 h 2013"/>
                <a:gd name="T56" fmla="*/ 908 w 1021"/>
                <a:gd name="T57" fmla="*/ 680 h 2013"/>
                <a:gd name="T58" fmla="*/ 1021 w 1021"/>
                <a:gd name="T59" fmla="*/ 624 h 2013"/>
                <a:gd name="T60" fmla="*/ 1021 w 1021"/>
                <a:gd name="T61" fmla="*/ 539 h 2013"/>
                <a:gd name="T62" fmla="*/ 908 w 1021"/>
                <a:gd name="T63" fmla="*/ 454 h 2013"/>
                <a:gd name="T64" fmla="*/ 936 w 1021"/>
                <a:gd name="T65" fmla="*/ 369 h 2013"/>
                <a:gd name="T66" fmla="*/ 908 w 1021"/>
                <a:gd name="T67" fmla="*/ 340 h 2013"/>
                <a:gd name="T68" fmla="*/ 1021 w 1021"/>
                <a:gd name="T69" fmla="*/ 170 h 2013"/>
                <a:gd name="T70" fmla="*/ 1021 w 1021"/>
                <a:gd name="T71" fmla="*/ 85 h 2013"/>
                <a:gd name="T72" fmla="*/ 879 w 1021"/>
                <a:gd name="T73" fmla="*/ 0 h 2013"/>
                <a:gd name="T74" fmla="*/ 653 w 1021"/>
                <a:gd name="T75" fmla="*/ 57 h 2013"/>
                <a:gd name="T76" fmla="*/ 624 w 1021"/>
                <a:gd name="T77" fmla="*/ 113 h 2013"/>
                <a:gd name="T78" fmla="*/ 624 w 1021"/>
                <a:gd name="T79" fmla="*/ 198 h 2013"/>
                <a:gd name="T80" fmla="*/ 511 w 1021"/>
                <a:gd name="T81" fmla="*/ 284 h 2013"/>
                <a:gd name="T82" fmla="*/ 511 w 1021"/>
                <a:gd name="T83" fmla="*/ 567 h 2013"/>
                <a:gd name="T84" fmla="*/ 482 w 1021"/>
                <a:gd name="T85" fmla="*/ 624 h 2013"/>
                <a:gd name="T86" fmla="*/ 454 w 1021"/>
                <a:gd name="T87" fmla="*/ 595 h 2013"/>
                <a:gd name="T88" fmla="*/ 227 w 1021"/>
                <a:gd name="T89" fmla="*/ 595 h 2013"/>
                <a:gd name="T90" fmla="*/ 199 w 1021"/>
                <a:gd name="T91" fmla="*/ 680 h 2013"/>
                <a:gd name="T92" fmla="*/ 256 w 1021"/>
                <a:gd name="T93" fmla="*/ 680 h 2013"/>
                <a:gd name="T94" fmla="*/ 227 w 1021"/>
                <a:gd name="T95" fmla="*/ 822 h 2013"/>
                <a:gd name="T96" fmla="*/ 142 w 1021"/>
                <a:gd name="T97" fmla="*/ 822 h 2013"/>
                <a:gd name="T98" fmla="*/ 86 w 1021"/>
                <a:gd name="T99" fmla="*/ 992 h 2013"/>
                <a:gd name="T100" fmla="*/ 0 w 1021"/>
                <a:gd name="T101" fmla="*/ 1191 h 2013"/>
                <a:gd name="T102" fmla="*/ 57 w 1021"/>
                <a:gd name="T103" fmla="*/ 1219 h 2013"/>
                <a:gd name="T104" fmla="*/ 57 w 1021"/>
                <a:gd name="T105" fmla="*/ 1304 h 2013"/>
                <a:gd name="T106" fmla="*/ 86 w 1021"/>
                <a:gd name="T107" fmla="*/ 1361 h 2013"/>
                <a:gd name="T108" fmla="*/ 0 w 1021"/>
                <a:gd name="T109" fmla="*/ 1474 h 2013"/>
                <a:gd name="T110" fmla="*/ 29 w 1021"/>
                <a:gd name="T111" fmla="*/ 1531 h 2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1" h="2013">
                  <a:moveTo>
                    <a:pt x="29" y="1531"/>
                  </a:moveTo>
                  <a:lnTo>
                    <a:pt x="57" y="1531"/>
                  </a:lnTo>
                  <a:lnTo>
                    <a:pt x="86" y="1588"/>
                  </a:lnTo>
                  <a:lnTo>
                    <a:pt x="57" y="1644"/>
                  </a:lnTo>
                  <a:lnTo>
                    <a:pt x="86" y="1729"/>
                  </a:lnTo>
                  <a:lnTo>
                    <a:pt x="199" y="1758"/>
                  </a:lnTo>
                  <a:lnTo>
                    <a:pt x="312" y="1843"/>
                  </a:lnTo>
                  <a:lnTo>
                    <a:pt x="369" y="1843"/>
                  </a:lnTo>
                  <a:lnTo>
                    <a:pt x="369" y="2013"/>
                  </a:lnTo>
                  <a:lnTo>
                    <a:pt x="426" y="1985"/>
                  </a:lnTo>
                  <a:lnTo>
                    <a:pt x="482" y="1871"/>
                  </a:lnTo>
                  <a:lnTo>
                    <a:pt x="596" y="1899"/>
                  </a:lnTo>
                  <a:lnTo>
                    <a:pt x="624" y="1871"/>
                  </a:lnTo>
                  <a:lnTo>
                    <a:pt x="681" y="1843"/>
                  </a:lnTo>
                  <a:lnTo>
                    <a:pt x="709" y="1786"/>
                  </a:lnTo>
                  <a:lnTo>
                    <a:pt x="766" y="1814"/>
                  </a:lnTo>
                  <a:lnTo>
                    <a:pt x="879" y="1644"/>
                  </a:lnTo>
                  <a:lnTo>
                    <a:pt x="908" y="1588"/>
                  </a:lnTo>
                  <a:lnTo>
                    <a:pt x="879" y="1474"/>
                  </a:lnTo>
                  <a:lnTo>
                    <a:pt x="936" y="1418"/>
                  </a:lnTo>
                  <a:lnTo>
                    <a:pt x="964" y="1332"/>
                  </a:lnTo>
                  <a:lnTo>
                    <a:pt x="936" y="1219"/>
                  </a:lnTo>
                  <a:lnTo>
                    <a:pt x="964" y="1021"/>
                  </a:lnTo>
                  <a:lnTo>
                    <a:pt x="908" y="964"/>
                  </a:lnTo>
                  <a:lnTo>
                    <a:pt x="879" y="907"/>
                  </a:lnTo>
                  <a:lnTo>
                    <a:pt x="766" y="879"/>
                  </a:lnTo>
                  <a:lnTo>
                    <a:pt x="709" y="794"/>
                  </a:lnTo>
                  <a:lnTo>
                    <a:pt x="709" y="709"/>
                  </a:lnTo>
                  <a:lnTo>
                    <a:pt x="908" y="680"/>
                  </a:lnTo>
                  <a:lnTo>
                    <a:pt x="1021" y="624"/>
                  </a:lnTo>
                  <a:lnTo>
                    <a:pt x="1021" y="539"/>
                  </a:lnTo>
                  <a:lnTo>
                    <a:pt x="908" y="454"/>
                  </a:lnTo>
                  <a:lnTo>
                    <a:pt x="936" y="369"/>
                  </a:lnTo>
                  <a:lnTo>
                    <a:pt x="908" y="340"/>
                  </a:lnTo>
                  <a:lnTo>
                    <a:pt x="1021" y="170"/>
                  </a:lnTo>
                  <a:lnTo>
                    <a:pt x="1021" y="85"/>
                  </a:lnTo>
                  <a:lnTo>
                    <a:pt x="879" y="0"/>
                  </a:lnTo>
                  <a:lnTo>
                    <a:pt x="653" y="57"/>
                  </a:lnTo>
                  <a:lnTo>
                    <a:pt x="624" y="113"/>
                  </a:lnTo>
                  <a:lnTo>
                    <a:pt x="624" y="198"/>
                  </a:lnTo>
                  <a:lnTo>
                    <a:pt x="511" y="284"/>
                  </a:lnTo>
                  <a:lnTo>
                    <a:pt x="511" y="567"/>
                  </a:lnTo>
                  <a:lnTo>
                    <a:pt x="482" y="624"/>
                  </a:lnTo>
                  <a:lnTo>
                    <a:pt x="454" y="595"/>
                  </a:lnTo>
                  <a:lnTo>
                    <a:pt x="227" y="595"/>
                  </a:lnTo>
                  <a:lnTo>
                    <a:pt x="199" y="680"/>
                  </a:lnTo>
                  <a:lnTo>
                    <a:pt x="256" y="680"/>
                  </a:lnTo>
                  <a:lnTo>
                    <a:pt x="227" y="822"/>
                  </a:lnTo>
                  <a:lnTo>
                    <a:pt x="142" y="822"/>
                  </a:lnTo>
                  <a:lnTo>
                    <a:pt x="86" y="992"/>
                  </a:lnTo>
                  <a:lnTo>
                    <a:pt x="0" y="1191"/>
                  </a:lnTo>
                  <a:lnTo>
                    <a:pt x="57" y="1219"/>
                  </a:lnTo>
                  <a:lnTo>
                    <a:pt x="57" y="1304"/>
                  </a:lnTo>
                  <a:lnTo>
                    <a:pt x="86" y="1361"/>
                  </a:lnTo>
                  <a:lnTo>
                    <a:pt x="0" y="1474"/>
                  </a:lnTo>
                  <a:lnTo>
                    <a:pt x="29" y="153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2627" y="1452"/>
              <a:ext cx="1333" cy="1843"/>
            </a:xfrm>
            <a:custGeom>
              <a:avLst/>
              <a:gdLst>
                <a:gd name="T0" fmla="*/ 425 w 1333"/>
                <a:gd name="T1" fmla="*/ 255 h 1843"/>
                <a:gd name="T2" fmla="*/ 255 w 1333"/>
                <a:gd name="T3" fmla="*/ 425 h 1843"/>
                <a:gd name="T4" fmla="*/ 284 w 1333"/>
                <a:gd name="T5" fmla="*/ 482 h 1843"/>
                <a:gd name="T6" fmla="*/ 227 w 1333"/>
                <a:gd name="T7" fmla="*/ 652 h 1843"/>
                <a:gd name="T8" fmla="*/ 284 w 1333"/>
                <a:gd name="T9" fmla="*/ 737 h 1843"/>
                <a:gd name="T10" fmla="*/ 142 w 1333"/>
                <a:gd name="T11" fmla="*/ 907 h 1843"/>
                <a:gd name="T12" fmla="*/ 170 w 1333"/>
                <a:gd name="T13" fmla="*/ 964 h 1843"/>
                <a:gd name="T14" fmla="*/ 85 w 1333"/>
                <a:gd name="T15" fmla="*/ 1049 h 1843"/>
                <a:gd name="T16" fmla="*/ 28 w 1333"/>
                <a:gd name="T17" fmla="*/ 1191 h 1843"/>
                <a:gd name="T18" fmla="*/ 28 w 1333"/>
                <a:gd name="T19" fmla="*/ 1304 h 1843"/>
                <a:gd name="T20" fmla="*/ 0 w 1333"/>
                <a:gd name="T21" fmla="*/ 1361 h 1843"/>
                <a:gd name="T22" fmla="*/ 199 w 1333"/>
                <a:gd name="T23" fmla="*/ 1418 h 1843"/>
                <a:gd name="T24" fmla="*/ 170 w 1333"/>
                <a:gd name="T25" fmla="*/ 1503 h 1843"/>
                <a:gd name="T26" fmla="*/ 227 w 1333"/>
                <a:gd name="T27" fmla="*/ 1503 h 1843"/>
                <a:gd name="T28" fmla="*/ 255 w 1333"/>
                <a:gd name="T29" fmla="*/ 1616 h 1843"/>
                <a:gd name="T30" fmla="*/ 369 w 1333"/>
                <a:gd name="T31" fmla="*/ 1673 h 1843"/>
                <a:gd name="T32" fmla="*/ 369 w 1333"/>
                <a:gd name="T33" fmla="*/ 1730 h 1843"/>
                <a:gd name="T34" fmla="*/ 482 w 1333"/>
                <a:gd name="T35" fmla="*/ 1758 h 1843"/>
                <a:gd name="T36" fmla="*/ 482 w 1333"/>
                <a:gd name="T37" fmla="*/ 1843 h 1843"/>
                <a:gd name="T38" fmla="*/ 709 w 1333"/>
                <a:gd name="T39" fmla="*/ 1843 h 1843"/>
                <a:gd name="T40" fmla="*/ 680 w 1333"/>
                <a:gd name="T41" fmla="*/ 1786 h 1843"/>
                <a:gd name="T42" fmla="*/ 766 w 1333"/>
                <a:gd name="T43" fmla="*/ 1673 h 1843"/>
                <a:gd name="T44" fmla="*/ 737 w 1333"/>
                <a:gd name="T45" fmla="*/ 1616 h 1843"/>
                <a:gd name="T46" fmla="*/ 737 w 1333"/>
                <a:gd name="T47" fmla="*/ 1531 h 1843"/>
                <a:gd name="T48" fmla="*/ 680 w 1333"/>
                <a:gd name="T49" fmla="*/ 1503 h 1843"/>
                <a:gd name="T50" fmla="*/ 761 w 1333"/>
                <a:gd name="T51" fmla="*/ 1304 h 1843"/>
                <a:gd name="T52" fmla="*/ 822 w 1333"/>
                <a:gd name="T53" fmla="*/ 1134 h 1843"/>
                <a:gd name="T54" fmla="*/ 907 w 1333"/>
                <a:gd name="T55" fmla="*/ 1134 h 1843"/>
                <a:gd name="T56" fmla="*/ 936 w 1333"/>
                <a:gd name="T57" fmla="*/ 992 h 1843"/>
                <a:gd name="T58" fmla="*/ 879 w 1333"/>
                <a:gd name="T59" fmla="*/ 992 h 1843"/>
                <a:gd name="T60" fmla="*/ 907 w 1333"/>
                <a:gd name="T61" fmla="*/ 907 h 1843"/>
                <a:gd name="T62" fmla="*/ 1134 w 1333"/>
                <a:gd name="T63" fmla="*/ 907 h 1843"/>
                <a:gd name="T64" fmla="*/ 1162 w 1333"/>
                <a:gd name="T65" fmla="*/ 936 h 1843"/>
                <a:gd name="T66" fmla="*/ 1191 w 1333"/>
                <a:gd name="T67" fmla="*/ 879 h 1843"/>
                <a:gd name="T68" fmla="*/ 1191 w 1333"/>
                <a:gd name="T69" fmla="*/ 596 h 1843"/>
                <a:gd name="T70" fmla="*/ 1304 w 1333"/>
                <a:gd name="T71" fmla="*/ 510 h 1843"/>
                <a:gd name="T72" fmla="*/ 1304 w 1333"/>
                <a:gd name="T73" fmla="*/ 425 h 1843"/>
                <a:gd name="T74" fmla="*/ 1333 w 1333"/>
                <a:gd name="T75" fmla="*/ 369 h 1843"/>
                <a:gd name="T76" fmla="*/ 1219 w 1333"/>
                <a:gd name="T77" fmla="*/ 255 h 1843"/>
                <a:gd name="T78" fmla="*/ 1219 w 1333"/>
                <a:gd name="T79" fmla="*/ 170 h 1843"/>
                <a:gd name="T80" fmla="*/ 1162 w 1333"/>
                <a:gd name="T81" fmla="*/ 85 h 1843"/>
                <a:gd name="T82" fmla="*/ 737 w 1333"/>
                <a:gd name="T83" fmla="*/ 0 h 1843"/>
                <a:gd name="T84" fmla="*/ 567 w 1333"/>
                <a:gd name="T85" fmla="*/ 114 h 1843"/>
                <a:gd name="T86" fmla="*/ 510 w 1333"/>
                <a:gd name="T87" fmla="*/ 284 h 1843"/>
                <a:gd name="T88" fmla="*/ 425 w 1333"/>
                <a:gd name="T89" fmla="*/ 255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33" h="1843">
                  <a:moveTo>
                    <a:pt x="425" y="255"/>
                  </a:moveTo>
                  <a:lnTo>
                    <a:pt x="255" y="425"/>
                  </a:lnTo>
                  <a:lnTo>
                    <a:pt x="284" y="482"/>
                  </a:lnTo>
                  <a:lnTo>
                    <a:pt x="227" y="652"/>
                  </a:lnTo>
                  <a:lnTo>
                    <a:pt x="284" y="737"/>
                  </a:lnTo>
                  <a:lnTo>
                    <a:pt x="142" y="907"/>
                  </a:lnTo>
                  <a:lnTo>
                    <a:pt x="170" y="964"/>
                  </a:lnTo>
                  <a:lnTo>
                    <a:pt x="85" y="1049"/>
                  </a:lnTo>
                  <a:lnTo>
                    <a:pt x="28" y="1191"/>
                  </a:lnTo>
                  <a:lnTo>
                    <a:pt x="28" y="1304"/>
                  </a:lnTo>
                  <a:lnTo>
                    <a:pt x="0" y="1361"/>
                  </a:lnTo>
                  <a:lnTo>
                    <a:pt x="199" y="1418"/>
                  </a:lnTo>
                  <a:lnTo>
                    <a:pt x="170" y="1503"/>
                  </a:lnTo>
                  <a:lnTo>
                    <a:pt x="227" y="1503"/>
                  </a:lnTo>
                  <a:lnTo>
                    <a:pt x="255" y="1616"/>
                  </a:lnTo>
                  <a:lnTo>
                    <a:pt x="369" y="1673"/>
                  </a:lnTo>
                  <a:lnTo>
                    <a:pt x="369" y="1730"/>
                  </a:lnTo>
                  <a:lnTo>
                    <a:pt x="482" y="1758"/>
                  </a:lnTo>
                  <a:lnTo>
                    <a:pt x="482" y="1843"/>
                  </a:lnTo>
                  <a:lnTo>
                    <a:pt x="709" y="1843"/>
                  </a:lnTo>
                  <a:lnTo>
                    <a:pt x="680" y="1786"/>
                  </a:lnTo>
                  <a:lnTo>
                    <a:pt x="766" y="1673"/>
                  </a:lnTo>
                  <a:lnTo>
                    <a:pt x="737" y="1616"/>
                  </a:lnTo>
                  <a:lnTo>
                    <a:pt x="737" y="1531"/>
                  </a:lnTo>
                  <a:lnTo>
                    <a:pt x="680" y="1503"/>
                  </a:lnTo>
                  <a:lnTo>
                    <a:pt x="761" y="1304"/>
                  </a:lnTo>
                  <a:lnTo>
                    <a:pt x="822" y="1134"/>
                  </a:lnTo>
                  <a:lnTo>
                    <a:pt x="907" y="1134"/>
                  </a:lnTo>
                  <a:lnTo>
                    <a:pt x="936" y="992"/>
                  </a:lnTo>
                  <a:lnTo>
                    <a:pt x="879" y="992"/>
                  </a:lnTo>
                  <a:lnTo>
                    <a:pt x="907" y="907"/>
                  </a:lnTo>
                  <a:lnTo>
                    <a:pt x="1134" y="907"/>
                  </a:lnTo>
                  <a:lnTo>
                    <a:pt x="1162" y="936"/>
                  </a:lnTo>
                  <a:lnTo>
                    <a:pt x="1191" y="879"/>
                  </a:lnTo>
                  <a:lnTo>
                    <a:pt x="1191" y="596"/>
                  </a:lnTo>
                  <a:lnTo>
                    <a:pt x="1304" y="510"/>
                  </a:lnTo>
                  <a:lnTo>
                    <a:pt x="1304" y="425"/>
                  </a:lnTo>
                  <a:lnTo>
                    <a:pt x="1333" y="369"/>
                  </a:lnTo>
                  <a:lnTo>
                    <a:pt x="1219" y="255"/>
                  </a:lnTo>
                  <a:lnTo>
                    <a:pt x="1219" y="170"/>
                  </a:lnTo>
                  <a:lnTo>
                    <a:pt x="1162" y="85"/>
                  </a:lnTo>
                  <a:lnTo>
                    <a:pt x="737" y="0"/>
                  </a:lnTo>
                  <a:lnTo>
                    <a:pt x="567" y="114"/>
                  </a:lnTo>
                  <a:lnTo>
                    <a:pt x="510" y="284"/>
                  </a:lnTo>
                  <a:lnTo>
                    <a:pt x="425" y="2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4923" y="2728"/>
              <a:ext cx="1049" cy="1474"/>
            </a:xfrm>
            <a:custGeom>
              <a:avLst/>
              <a:gdLst>
                <a:gd name="T0" fmla="*/ 29 w 1049"/>
                <a:gd name="T1" fmla="*/ 198 h 1474"/>
                <a:gd name="T2" fmla="*/ 0 w 1049"/>
                <a:gd name="T3" fmla="*/ 227 h 1474"/>
                <a:gd name="T4" fmla="*/ 29 w 1049"/>
                <a:gd name="T5" fmla="*/ 283 h 1474"/>
                <a:gd name="T6" fmla="*/ 85 w 1049"/>
                <a:gd name="T7" fmla="*/ 312 h 1474"/>
                <a:gd name="T8" fmla="*/ 114 w 1049"/>
                <a:gd name="T9" fmla="*/ 397 h 1474"/>
                <a:gd name="T10" fmla="*/ 171 w 1049"/>
                <a:gd name="T11" fmla="*/ 454 h 1474"/>
                <a:gd name="T12" fmla="*/ 171 w 1049"/>
                <a:gd name="T13" fmla="*/ 510 h 1474"/>
                <a:gd name="T14" fmla="*/ 341 w 1049"/>
                <a:gd name="T15" fmla="*/ 567 h 1474"/>
                <a:gd name="T16" fmla="*/ 369 w 1049"/>
                <a:gd name="T17" fmla="*/ 680 h 1474"/>
                <a:gd name="T18" fmla="*/ 284 w 1049"/>
                <a:gd name="T19" fmla="*/ 765 h 1474"/>
                <a:gd name="T20" fmla="*/ 341 w 1049"/>
                <a:gd name="T21" fmla="*/ 822 h 1474"/>
                <a:gd name="T22" fmla="*/ 369 w 1049"/>
                <a:gd name="T23" fmla="*/ 935 h 1474"/>
                <a:gd name="T24" fmla="*/ 511 w 1049"/>
                <a:gd name="T25" fmla="*/ 964 h 1474"/>
                <a:gd name="T26" fmla="*/ 624 w 1049"/>
                <a:gd name="T27" fmla="*/ 935 h 1474"/>
                <a:gd name="T28" fmla="*/ 624 w 1049"/>
                <a:gd name="T29" fmla="*/ 1077 h 1474"/>
                <a:gd name="T30" fmla="*/ 596 w 1049"/>
                <a:gd name="T31" fmla="*/ 1191 h 1474"/>
                <a:gd name="T32" fmla="*/ 369 w 1049"/>
                <a:gd name="T33" fmla="*/ 1191 h 1474"/>
                <a:gd name="T34" fmla="*/ 284 w 1049"/>
                <a:gd name="T35" fmla="*/ 1247 h 1474"/>
                <a:gd name="T36" fmla="*/ 227 w 1049"/>
                <a:gd name="T37" fmla="*/ 1219 h 1474"/>
                <a:gd name="T38" fmla="*/ 256 w 1049"/>
                <a:gd name="T39" fmla="*/ 1276 h 1474"/>
                <a:gd name="T40" fmla="*/ 312 w 1049"/>
                <a:gd name="T41" fmla="*/ 1332 h 1474"/>
                <a:gd name="T42" fmla="*/ 312 w 1049"/>
                <a:gd name="T43" fmla="*/ 1389 h 1474"/>
                <a:gd name="T44" fmla="*/ 369 w 1049"/>
                <a:gd name="T45" fmla="*/ 1417 h 1474"/>
                <a:gd name="T46" fmla="*/ 341 w 1049"/>
                <a:gd name="T47" fmla="*/ 1474 h 1474"/>
                <a:gd name="T48" fmla="*/ 652 w 1049"/>
                <a:gd name="T49" fmla="*/ 1474 h 1474"/>
                <a:gd name="T50" fmla="*/ 709 w 1049"/>
                <a:gd name="T51" fmla="*/ 1446 h 1474"/>
                <a:gd name="T52" fmla="*/ 766 w 1049"/>
                <a:gd name="T53" fmla="*/ 1474 h 1474"/>
                <a:gd name="T54" fmla="*/ 908 w 1049"/>
                <a:gd name="T55" fmla="*/ 1446 h 1474"/>
                <a:gd name="T56" fmla="*/ 908 w 1049"/>
                <a:gd name="T57" fmla="*/ 1417 h 1474"/>
                <a:gd name="T58" fmla="*/ 993 w 1049"/>
                <a:gd name="T59" fmla="*/ 1332 h 1474"/>
                <a:gd name="T60" fmla="*/ 993 w 1049"/>
                <a:gd name="T61" fmla="*/ 1247 h 1474"/>
                <a:gd name="T62" fmla="*/ 936 w 1049"/>
                <a:gd name="T63" fmla="*/ 1162 h 1474"/>
                <a:gd name="T64" fmla="*/ 1049 w 1049"/>
                <a:gd name="T65" fmla="*/ 992 h 1474"/>
                <a:gd name="T66" fmla="*/ 964 w 1049"/>
                <a:gd name="T67" fmla="*/ 879 h 1474"/>
                <a:gd name="T68" fmla="*/ 993 w 1049"/>
                <a:gd name="T69" fmla="*/ 765 h 1474"/>
                <a:gd name="T70" fmla="*/ 936 w 1049"/>
                <a:gd name="T71" fmla="*/ 652 h 1474"/>
                <a:gd name="T72" fmla="*/ 1021 w 1049"/>
                <a:gd name="T73" fmla="*/ 510 h 1474"/>
                <a:gd name="T74" fmla="*/ 879 w 1049"/>
                <a:gd name="T75" fmla="*/ 397 h 1474"/>
                <a:gd name="T76" fmla="*/ 624 w 1049"/>
                <a:gd name="T77" fmla="*/ 340 h 1474"/>
                <a:gd name="T78" fmla="*/ 341 w 1049"/>
                <a:gd name="T79" fmla="*/ 113 h 1474"/>
                <a:gd name="T80" fmla="*/ 284 w 1049"/>
                <a:gd name="T81" fmla="*/ 0 h 1474"/>
                <a:gd name="T82" fmla="*/ 142 w 1049"/>
                <a:gd name="T83" fmla="*/ 198 h 1474"/>
                <a:gd name="T84" fmla="*/ 29 w 1049"/>
                <a:gd name="T85" fmla="*/ 19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9" h="1474">
                  <a:moveTo>
                    <a:pt x="29" y="198"/>
                  </a:moveTo>
                  <a:lnTo>
                    <a:pt x="0" y="227"/>
                  </a:lnTo>
                  <a:lnTo>
                    <a:pt x="29" y="283"/>
                  </a:lnTo>
                  <a:lnTo>
                    <a:pt x="85" y="312"/>
                  </a:lnTo>
                  <a:lnTo>
                    <a:pt x="114" y="397"/>
                  </a:lnTo>
                  <a:lnTo>
                    <a:pt x="171" y="454"/>
                  </a:lnTo>
                  <a:lnTo>
                    <a:pt x="171" y="510"/>
                  </a:lnTo>
                  <a:lnTo>
                    <a:pt x="341" y="567"/>
                  </a:lnTo>
                  <a:lnTo>
                    <a:pt x="369" y="680"/>
                  </a:lnTo>
                  <a:lnTo>
                    <a:pt x="284" y="765"/>
                  </a:lnTo>
                  <a:lnTo>
                    <a:pt x="341" y="822"/>
                  </a:lnTo>
                  <a:lnTo>
                    <a:pt x="369" y="935"/>
                  </a:lnTo>
                  <a:lnTo>
                    <a:pt x="511" y="964"/>
                  </a:lnTo>
                  <a:lnTo>
                    <a:pt x="624" y="935"/>
                  </a:lnTo>
                  <a:lnTo>
                    <a:pt x="624" y="1077"/>
                  </a:lnTo>
                  <a:lnTo>
                    <a:pt x="596" y="1191"/>
                  </a:lnTo>
                  <a:lnTo>
                    <a:pt x="369" y="1191"/>
                  </a:lnTo>
                  <a:lnTo>
                    <a:pt x="284" y="1247"/>
                  </a:lnTo>
                  <a:lnTo>
                    <a:pt x="227" y="1219"/>
                  </a:lnTo>
                  <a:lnTo>
                    <a:pt x="256" y="1276"/>
                  </a:lnTo>
                  <a:lnTo>
                    <a:pt x="312" y="1332"/>
                  </a:lnTo>
                  <a:lnTo>
                    <a:pt x="312" y="1389"/>
                  </a:lnTo>
                  <a:lnTo>
                    <a:pt x="369" y="1417"/>
                  </a:lnTo>
                  <a:lnTo>
                    <a:pt x="341" y="1474"/>
                  </a:lnTo>
                  <a:lnTo>
                    <a:pt x="652" y="1474"/>
                  </a:lnTo>
                  <a:lnTo>
                    <a:pt x="709" y="1446"/>
                  </a:lnTo>
                  <a:lnTo>
                    <a:pt x="766" y="1474"/>
                  </a:lnTo>
                  <a:lnTo>
                    <a:pt x="908" y="1446"/>
                  </a:lnTo>
                  <a:lnTo>
                    <a:pt x="908" y="1417"/>
                  </a:lnTo>
                  <a:lnTo>
                    <a:pt x="993" y="1332"/>
                  </a:lnTo>
                  <a:lnTo>
                    <a:pt x="993" y="1247"/>
                  </a:lnTo>
                  <a:lnTo>
                    <a:pt x="936" y="1162"/>
                  </a:lnTo>
                  <a:lnTo>
                    <a:pt x="1049" y="992"/>
                  </a:lnTo>
                  <a:lnTo>
                    <a:pt x="964" y="879"/>
                  </a:lnTo>
                  <a:lnTo>
                    <a:pt x="993" y="765"/>
                  </a:lnTo>
                  <a:lnTo>
                    <a:pt x="936" y="652"/>
                  </a:lnTo>
                  <a:lnTo>
                    <a:pt x="1021" y="510"/>
                  </a:lnTo>
                  <a:lnTo>
                    <a:pt x="879" y="397"/>
                  </a:lnTo>
                  <a:lnTo>
                    <a:pt x="624" y="340"/>
                  </a:lnTo>
                  <a:lnTo>
                    <a:pt x="341" y="113"/>
                  </a:lnTo>
                  <a:lnTo>
                    <a:pt x="284" y="0"/>
                  </a:lnTo>
                  <a:lnTo>
                    <a:pt x="142" y="198"/>
                  </a:lnTo>
                  <a:lnTo>
                    <a:pt x="29" y="19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4215" y="2416"/>
              <a:ext cx="992" cy="510"/>
            </a:xfrm>
            <a:custGeom>
              <a:avLst/>
              <a:gdLst>
                <a:gd name="T0" fmla="*/ 992 w 992"/>
                <a:gd name="T1" fmla="*/ 312 h 510"/>
                <a:gd name="T2" fmla="*/ 850 w 992"/>
                <a:gd name="T3" fmla="*/ 510 h 510"/>
                <a:gd name="T4" fmla="*/ 737 w 992"/>
                <a:gd name="T5" fmla="*/ 510 h 510"/>
                <a:gd name="T6" fmla="*/ 652 w 992"/>
                <a:gd name="T7" fmla="*/ 425 h 510"/>
                <a:gd name="T8" fmla="*/ 538 w 992"/>
                <a:gd name="T9" fmla="*/ 340 h 510"/>
                <a:gd name="T10" fmla="*/ 340 w 992"/>
                <a:gd name="T11" fmla="*/ 312 h 510"/>
                <a:gd name="T12" fmla="*/ 56 w 992"/>
                <a:gd name="T13" fmla="*/ 369 h 510"/>
                <a:gd name="T14" fmla="*/ 0 w 992"/>
                <a:gd name="T15" fmla="*/ 312 h 510"/>
                <a:gd name="T16" fmla="*/ 141 w 992"/>
                <a:gd name="T17" fmla="*/ 227 h 510"/>
                <a:gd name="T18" fmla="*/ 170 w 992"/>
                <a:gd name="T19" fmla="*/ 113 h 510"/>
                <a:gd name="T20" fmla="*/ 368 w 992"/>
                <a:gd name="T21" fmla="*/ 113 h 510"/>
                <a:gd name="T22" fmla="*/ 453 w 992"/>
                <a:gd name="T23" fmla="*/ 85 h 510"/>
                <a:gd name="T24" fmla="*/ 510 w 992"/>
                <a:gd name="T25" fmla="*/ 0 h 510"/>
                <a:gd name="T26" fmla="*/ 623 w 992"/>
                <a:gd name="T27" fmla="*/ 85 h 510"/>
                <a:gd name="T28" fmla="*/ 680 w 992"/>
                <a:gd name="T29" fmla="*/ 85 h 510"/>
                <a:gd name="T30" fmla="*/ 822 w 992"/>
                <a:gd name="T31" fmla="*/ 85 h 510"/>
                <a:gd name="T32" fmla="*/ 992 w 992"/>
                <a:gd name="T33" fmla="*/ 312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2" h="510">
                  <a:moveTo>
                    <a:pt x="992" y="312"/>
                  </a:moveTo>
                  <a:lnTo>
                    <a:pt x="850" y="510"/>
                  </a:lnTo>
                  <a:lnTo>
                    <a:pt x="737" y="510"/>
                  </a:lnTo>
                  <a:lnTo>
                    <a:pt x="652" y="425"/>
                  </a:lnTo>
                  <a:lnTo>
                    <a:pt x="538" y="340"/>
                  </a:lnTo>
                  <a:lnTo>
                    <a:pt x="340" y="312"/>
                  </a:lnTo>
                  <a:lnTo>
                    <a:pt x="56" y="369"/>
                  </a:lnTo>
                  <a:lnTo>
                    <a:pt x="0" y="312"/>
                  </a:lnTo>
                  <a:lnTo>
                    <a:pt x="141" y="227"/>
                  </a:lnTo>
                  <a:lnTo>
                    <a:pt x="170" y="113"/>
                  </a:lnTo>
                  <a:lnTo>
                    <a:pt x="368" y="113"/>
                  </a:lnTo>
                  <a:lnTo>
                    <a:pt x="453" y="85"/>
                  </a:lnTo>
                  <a:lnTo>
                    <a:pt x="510" y="0"/>
                  </a:lnTo>
                  <a:lnTo>
                    <a:pt x="623" y="85"/>
                  </a:lnTo>
                  <a:lnTo>
                    <a:pt x="680" y="85"/>
                  </a:lnTo>
                  <a:lnTo>
                    <a:pt x="822" y="85"/>
                  </a:lnTo>
                  <a:lnTo>
                    <a:pt x="992" y="3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4016" y="1849"/>
              <a:ext cx="1021" cy="879"/>
            </a:xfrm>
            <a:custGeom>
              <a:avLst/>
              <a:gdLst>
                <a:gd name="T0" fmla="*/ 312 w 1021"/>
                <a:gd name="T1" fmla="*/ 0 h 879"/>
                <a:gd name="T2" fmla="*/ 312 w 1021"/>
                <a:gd name="T3" fmla="*/ 85 h 879"/>
                <a:gd name="T4" fmla="*/ 199 w 1021"/>
                <a:gd name="T5" fmla="*/ 255 h 879"/>
                <a:gd name="T6" fmla="*/ 227 w 1021"/>
                <a:gd name="T7" fmla="*/ 284 h 879"/>
                <a:gd name="T8" fmla="*/ 199 w 1021"/>
                <a:gd name="T9" fmla="*/ 369 h 879"/>
                <a:gd name="T10" fmla="*/ 312 w 1021"/>
                <a:gd name="T11" fmla="*/ 454 h 879"/>
                <a:gd name="T12" fmla="*/ 312 w 1021"/>
                <a:gd name="T13" fmla="*/ 539 h 879"/>
                <a:gd name="T14" fmla="*/ 199 w 1021"/>
                <a:gd name="T15" fmla="*/ 595 h 879"/>
                <a:gd name="T16" fmla="*/ 0 w 1021"/>
                <a:gd name="T17" fmla="*/ 624 h 879"/>
                <a:gd name="T18" fmla="*/ 0 w 1021"/>
                <a:gd name="T19" fmla="*/ 709 h 879"/>
                <a:gd name="T20" fmla="*/ 57 w 1021"/>
                <a:gd name="T21" fmla="*/ 794 h 879"/>
                <a:gd name="T22" fmla="*/ 170 w 1021"/>
                <a:gd name="T23" fmla="*/ 822 h 879"/>
                <a:gd name="T24" fmla="*/ 199 w 1021"/>
                <a:gd name="T25" fmla="*/ 879 h 879"/>
                <a:gd name="T26" fmla="*/ 340 w 1021"/>
                <a:gd name="T27" fmla="*/ 794 h 879"/>
                <a:gd name="T28" fmla="*/ 369 w 1021"/>
                <a:gd name="T29" fmla="*/ 680 h 879"/>
                <a:gd name="T30" fmla="*/ 567 w 1021"/>
                <a:gd name="T31" fmla="*/ 680 h 879"/>
                <a:gd name="T32" fmla="*/ 652 w 1021"/>
                <a:gd name="T33" fmla="*/ 652 h 879"/>
                <a:gd name="T34" fmla="*/ 709 w 1021"/>
                <a:gd name="T35" fmla="*/ 567 h 879"/>
                <a:gd name="T36" fmla="*/ 822 w 1021"/>
                <a:gd name="T37" fmla="*/ 652 h 879"/>
                <a:gd name="T38" fmla="*/ 1021 w 1021"/>
                <a:gd name="T39" fmla="*/ 652 h 879"/>
                <a:gd name="T40" fmla="*/ 1021 w 1021"/>
                <a:gd name="T41" fmla="*/ 567 h 879"/>
                <a:gd name="T42" fmla="*/ 964 w 1021"/>
                <a:gd name="T43" fmla="*/ 454 h 879"/>
                <a:gd name="T44" fmla="*/ 936 w 1021"/>
                <a:gd name="T45" fmla="*/ 199 h 879"/>
                <a:gd name="T46" fmla="*/ 879 w 1021"/>
                <a:gd name="T47" fmla="*/ 227 h 879"/>
                <a:gd name="T48" fmla="*/ 766 w 1021"/>
                <a:gd name="T49" fmla="*/ 28 h 879"/>
                <a:gd name="T50" fmla="*/ 652 w 1021"/>
                <a:gd name="T51" fmla="*/ 85 h 879"/>
                <a:gd name="T52" fmla="*/ 567 w 1021"/>
                <a:gd name="T53" fmla="*/ 28 h 879"/>
                <a:gd name="T54" fmla="*/ 454 w 1021"/>
                <a:gd name="T55" fmla="*/ 142 h 879"/>
                <a:gd name="T56" fmla="*/ 312 w 1021"/>
                <a:gd name="T57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1" h="879">
                  <a:moveTo>
                    <a:pt x="312" y="0"/>
                  </a:moveTo>
                  <a:lnTo>
                    <a:pt x="312" y="85"/>
                  </a:lnTo>
                  <a:lnTo>
                    <a:pt x="199" y="255"/>
                  </a:lnTo>
                  <a:lnTo>
                    <a:pt x="227" y="284"/>
                  </a:lnTo>
                  <a:lnTo>
                    <a:pt x="199" y="369"/>
                  </a:lnTo>
                  <a:lnTo>
                    <a:pt x="312" y="454"/>
                  </a:lnTo>
                  <a:lnTo>
                    <a:pt x="312" y="539"/>
                  </a:lnTo>
                  <a:lnTo>
                    <a:pt x="199" y="595"/>
                  </a:lnTo>
                  <a:lnTo>
                    <a:pt x="0" y="624"/>
                  </a:lnTo>
                  <a:lnTo>
                    <a:pt x="0" y="709"/>
                  </a:lnTo>
                  <a:lnTo>
                    <a:pt x="57" y="794"/>
                  </a:lnTo>
                  <a:lnTo>
                    <a:pt x="170" y="822"/>
                  </a:lnTo>
                  <a:lnTo>
                    <a:pt x="199" y="879"/>
                  </a:lnTo>
                  <a:lnTo>
                    <a:pt x="340" y="794"/>
                  </a:lnTo>
                  <a:lnTo>
                    <a:pt x="369" y="680"/>
                  </a:lnTo>
                  <a:lnTo>
                    <a:pt x="567" y="680"/>
                  </a:lnTo>
                  <a:lnTo>
                    <a:pt x="652" y="652"/>
                  </a:lnTo>
                  <a:lnTo>
                    <a:pt x="709" y="567"/>
                  </a:lnTo>
                  <a:lnTo>
                    <a:pt x="822" y="652"/>
                  </a:lnTo>
                  <a:lnTo>
                    <a:pt x="1021" y="652"/>
                  </a:lnTo>
                  <a:lnTo>
                    <a:pt x="1021" y="567"/>
                  </a:lnTo>
                  <a:lnTo>
                    <a:pt x="964" y="454"/>
                  </a:lnTo>
                  <a:lnTo>
                    <a:pt x="936" y="199"/>
                  </a:lnTo>
                  <a:lnTo>
                    <a:pt x="879" y="227"/>
                  </a:lnTo>
                  <a:lnTo>
                    <a:pt x="766" y="28"/>
                  </a:lnTo>
                  <a:lnTo>
                    <a:pt x="652" y="85"/>
                  </a:lnTo>
                  <a:lnTo>
                    <a:pt x="567" y="28"/>
                  </a:lnTo>
                  <a:lnTo>
                    <a:pt x="454" y="142"/>
                  </a:lnTo>
                  <a:lnTo>
                    <a:pt x="31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8B71E3D1-8FC8-40A8-A8F2-9F444F163532}"/>
              </a:ext>
            </a:extLst>
          </p:cNvPr>
          <p:cNvSpPr txBox="1"/>
          <p:nvPr/>
        </p:nvSpPr>
        <p:spPr>
          <a:xfrm>
            <a:off x="182514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山梨県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57853373-272E-4EB9-81ED-EB95011A0C5C}"/>
              </a:ext>
            </a:extLst>
          </p:cNvPr>
          <p:cNvSpPr txBox="1"/>
          <p:nvPr/>
        </p:nvSpPr>
        <p:spPr>
          <a:xfrm>
            <a:off x="147236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690782AE-219E-4B31-B4E5-3032A4B65FFB}"/>
              </a:ext>
            </a:extLst>
          </p:cNvPr>
          <p:cNvCxnSpPr/>
          <p:nvPr/>
        </p:nvCxnSpPr>
        <p:spPr>
          <a:xfrm>
            <a:off x="174125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467F9953-0482-45AD-9CBB-5548D0B95D47}"/>
              </a:ext>
            </a:extLst>
          </p:cNvPr>
          <p:cNvGrpSpPr/>
          <p:nvPr/>
        </p:nvGrpSpPr>
        <p:grpSpPr>
          <a:xfrm>
            <a:off x="1326741" y="2387386"/>
            <a:ext cx="720000" cy="430244"/>
            <a:chOff x="6555416" y="4900731"/>
            <a:chExt cx="720000" cy="378515"/>
          </a:xfrm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FC35686C-0D15-4D7F-B562-A16E6AB957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北杜市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AF17FEB6-83DD-41CB-9062-A3AB0B5476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890A1768-48B6-496F-BBB3-E4A16F94759C}"/>
              </a:ext>
            </a:extLst>
          </p:cNvPr>
          <p:cNvGrpSpPr/>
          <p:nvPr/>
        </p:nvGrpSpPr>
        <p:grpSpPr>
          <a:xfrm>
            <a:off x="3253077" y="2801914"/>
            <a:ext cx="720000" cy="430244"/>
            <a:chOff x="6555416" y="4900731"/>
            <a:chExt cx="720000" cy="378515"/>
          </a:xfrm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36A010E3-6D4F-4AFB-A7C7-336FA0B447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山梨市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9A560F20-FC80-4629-9E50-6F7A7E81F7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D56CCF60-5B3A-44B7-B116-2C8409D55C56}"/>
              </a:ext>
            </a:extLst>
          </p:cNvPr>
          <p:cNvGrpSpPr/>
          <p:nvPr/>
        </p:nvGrpSpPr>
        <p:grpSpPr>
          <a:xfrm>
            <a:off x="4921857" y="4013494"/>
            <a:ext cx="720000" cy="430244"/>
            <a:chOff x="6555416" y="4900731"/>
            <a:chExt cx="720000" cy="378515"/>
          </a:xfrm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EAD896FF-01E1-4FEE-AEF3-B128D3096C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大月市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D482DF77-D3E4-49BD-9019-BE95F07D32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94CC57AB-24F1-478B-924C-9026D4593358}"/>
              </a:ext>
            </a:extLst>
          </p:cNvPr>
          <p:cNvGrpSpPr/>
          <p:nvPr/>
        </p:nvGrpSpPr>
        <p:grpSpPr>
          <a:xfrm>
            <a:off x="4914237" y="2596174"/>
            <a:ext cx="720000" cy="430244"/>
            <a:chOff x="6555416" y="4900731"/>
            <a:chExt cx="720000" cy="378515"/>
          </a:xfrm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C39A382E-7A9F-4FA3-BE08-C16245C643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丹波山村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683A09C3-1854-45F7-96EC-3C483D22E3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2FBD309E-239D-4EFA-9586-31D3F0BC967B}"/>
              </a:ext>
            </a:extLst>
          </p:cNvPr>
          <p:cNvGrpSpPr/>
          <p:nvPr/>
        </p:nvGrpSpPr>
        <p:grpSpPr>
          <a:xfrm>
            <a:off x="5158077" y="3198154"/>
            <a:ext cx="720000" cy="430244"/>
            <a:chOff x="6555416" y="4900731"/>
            <a:chExt cx="720000" cy="378515"/>
          </a:xfrm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39C0F4AF-EC4B-4A30-B1E5-243B721C68B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小菅村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64B705A3-C2EC-49CE-A981-BC6E8CA4BD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F298E503-2239-446A-AA00-FFD9D028734C}"/>
              </a:ext>
            </a:extLst>
          </p:cNvPr>
          <p:cNvGrpSpPr/>
          <p:nvPr/>
        </p:nvGrpSpPr>
        <p:grpSpPr>
          <a:xfrm>
            <a:off x="5981037" y="4066834"/>
            <a:ext cx="720000" cy="430244"/>
            <a:chOff x="6555416" y="4900731"/>
            <a:chExt cx="720000" cy="378515"/>
          </a:xfrm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0472B089-1CBF-4BA7-9DCB-4869CE8D0B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上野原市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2D929915-7611-4229-BA8D-7AB79BACAC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BDAC2A48-B54D-4086-A0B4-0DC528C043DB}"/>
              </a:ext>
            </a:extLst>
          </p:cNvPr>
          <p:cNvGrpSpPr/>
          <p:nvPr/>
        </p:nvGrpSpPr>
        <p:grpSpPr>
          <a:xfrm>
            <a:off x="3976977" y="3487714"/>
            <a:ext cx="720000" cy="430244"/>
            <a:chOff x="6555416" y="4900731"/>
            <a:chExt cx="720000" cy="378515"/>
          </a:xfrm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D95AA443-ACCE-45F5-A75C-D6FF134C213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甲州市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0379B81A-6B98-4510-B290-128A9BF310B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AA130C46-7EDB-4595-AB29-52705FF7A750}"/>
              </a:ext>
            </a:extLst>
          </p:cNvPr>
          <p:cNvGrpSpPr/>
          <p:nvPr/>
        </p:nvGrpSpPr>
        <p:grpSpPr>
          <a:xfrm>
            <a:off x="5013297" y="4920274"/>
            <a:ext cx="720000" cy="430244"/>
            <a:chOff x="6555416" y="4900731"/>
            <a:chExt cx="720000" cy="378515"/>
          </a:xfrm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05687A77-52D4-4552-9312-B1B6FD07AE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都留市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24BBC689-DF78-4312-9525-B0C727B4EE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D3588543-4CC0-4C1B-B313-500BA8C42D27}"/>
              </a:ext>
            </a:extLst>
          </p:cNvPr>
          <p:cNvGrpSpPr/>
          <p:nvPr/>
        </p:nvGrpSpPr>
        <p:grpSpPr>
          <a:xfrm>
            <a:off x="5683857" y="5400334"/>
            <a:ext cx="720000" cy="430244"/>
            <a:chOff x="6555416" y="4900731"/>
            <a:chExt cx="720000" cy="378515"/>
          </a:xfrm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EB504D95-4892-4E2E-8619-9CEA02E3E8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道志村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F08E56A8-BA74-4CDA-AAAF-E73E8EEAE2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81B9E884-F92A-4490-882B-7524EE10076F}"/>
              </a:ext>
            </a:extLst>
          </p:cNvPr>
          <p:cNvGrpSpPr/>
          <p:nvPr/>
        </p:nvGrpSpPr>
        <p:grpSpPr>
          <a:xfrm>
            <a:off x="1258161" y="3461806"/>
            <a:ext cx="720000" cy="430244"/>
            <a:chOff x="6555416" y="4900731"/>
            <a:chExt cx="720000" cy="378515"/>
          </a:xfrm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AB7BBD00-321C-43CA-9729-9D83F759DB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韮崎市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5B634D12-325F-4A69-85BB-B405F5D60A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6F6108E0-BB3A-4038-9398-4BE5A88E7CE9}"/>
              </a:ext>
            </a:extLst>
          </p:cNvPr>
          <p:cNvGrpSpPr/>
          <p:nvPr/>
        </p:nvGrpSpPr>
        <p:grpSpPr>
          <a:xfrm>
            <a:off x="1258161" y="4200946"/>
            <a:ext cx="720000" cy="430244"/>
            <a:chOff x="6555416" y="4900731"/>
            <a:chExt cx="720000" cy="378515"/>
          </a:xfrm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88D4F5E5-F7D6-49F6-9704-4E17F23BCB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8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南アルプス市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420A1D68-EEA7-406A-9953-DA448BB37F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7E8BAAF1-5923-43B1-A1DE-6178B21E4CFB}"/>
              </a:ext>
            </a:extLst>
          </p:cNvPr>
          <p:cNvGrpSpPr/>
          <p:nvPr/>
        </p:nvGrpSpPr>
        <p:grpSpPr>
          <a:xfrm>
            <a:off x="1258161" y="4962946"/>
            <a:ext cx="720000" cy="430244"/>
            <a:chOff x="6555416" y="4900731"/>
            <a:chExt cx="720000" cy="378515"/>
          </a:xfrm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E09315C4-ED04-42D1-84B3-AB8EF48699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富士川町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8067C30C-A0AF-49DB-8CA5-8FAFD320C2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DD08C832-C10C-47E2-ACF2-9D31074A9997}"/>
              </a:ext>
            </a:extLst>
          </p:cNvPr>
          <p:cNvGrpSpPr/>
          <p:nvPr/>
        </p:nvGrpSpPr>
        <p:grpSpPr>
          <a:xfrm>
            <a:off x="671421" y="5580166"/>
            <a:ext cx="720000" cy="430244"/>
            <a:chOff x="6555416" y="4900731"/>
            <a:chExt cx="720000" cy="378515"/>
          </a:xfrm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AB58EE62-F4A0-4496-85AB-0B276084F9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早川町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7B892DFB-3BAE-4C01-8BA9-7CB4FBB8F9B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3784B004-EB10-4350-8217-2516C268DF4C}"/>
              </a:ext>
            </a:extLst>
          </p:cNvPr>
          <p:cNvGrpSpPr/>
          <p:nvPr/>
        </p:nvGrpSpPr>
        <p:grpSpPr>
          <a:xfrm>
            <a:off x="1867761" y="6029746"/>
            <a:ext cx="720000" cy="430244"/>
            <a:chOff x="6555416" y="4900731"/>
            <a:chExt cx="720000" cy="378515"/>
          </a:xfrm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6BE0EA13-86F8-4D03-9FD7-0947281A7F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身延町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F9652D8F-881F-4C87-BC4B-9F5ECBB704B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336D860B-15F6-463A-8408-C1853B207641}"/>
              </a:ext>
            </a:extLst>
          </p:cNvPr>
          <p:cNvGrpSpPr/>
          <p:nvPr/>
        </p:nvGrpSpPr>
        <p:grpSpPr>
          <a:xfrm>
            <a:off x="1654401" y="7431826"/>
            <a:ext cx="720000" cy="430244"/>
            <a:chOff x="6555416" y="4900731"/>
            <a:chExt cx="720000" cy="378515"/>
          </a:xfrm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C7D123C1-F432-4CA3-877A-648C9F5043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南部町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3E3C712E-CECC-4DF2-B7FC-792D6C9833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916A0EA3-AEB6-4F4A-8603-B85F24F9D22A}"/>
              </a:ext>
            </a:extLst>
          </p:cNvPr>
          <p:cNvGrpSpPr/>
          <p:nvPr/>
        </p:nvGrpSpPr>
        <p:grpSpPr>
          <a:xfrm>
            <a:off x="4816794" y="6177574"/>
            <a:ext cx="720000" cy="430244"/>
            <a:chOff x="6555416" y="4900731"/>
            <a:chExt cx="720000" cy="378515"/>
          </a:xfrm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8DDCA184-7AC5-461D-8ACE-9EB4F21AF8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山中湖村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7E7049CE-ECED-4DB2-87C5-A7A955BD4C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B3E3E549-EEDA-4B64-B54B-CFB43D94F53C}"/>
              </a:ext>
            </a:extLst>
          </p:cNvPr>
          <p:cNvGrpSpPr/>
          <p:nvPr/>
        </p:nvGrpSpPr>
        <p:grpSpPr>
          <a:xfrm>
            <a:off x="4054794" y="6177574"/>
            <a:ext cx="720000" cy="430244"/>
            <a:chOff x="6555416" y="4900731"/>
            <a:chExt cx="720000" cy="378515"/>
          </a:xfrm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13CF37D7-AF6E-4CEE-AB06-87EC2613D9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富士吉田市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C05B50E6-AB48-47D7-8FA7-57FAB33B6D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BF32030D-371C-4840-B730-055707954C58}"/>
              </a:ext>
            </a:extLst>
          </p:cNvPr>
          <p:cNvGrpSpPr/>
          <p:nvPr/>
        </p:nvGrpSpPr>
        <p:grpSpPr>
          <a:xfrm>
            <a:off x="3292794" y="6177574"/>
            <a:ext cx="720000" cy="430244"/>
            <a:chOff x="6555416" y="4900731"/>
            <a:chExt cx="720000" cy="378515"/>
          </a:xfrm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90172733-9202-4495-9EB8-F8BDF80E972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鳴沢村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E802854B-8D38-4F94-959C-9EF3B4C2E7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BA546D5E-0EC3-42E1-8029-925420418BB4}"/>
              </a:ext>
            </a:extLst>
          </p:cNvPr>
          <p:cNvGrpSpPr/>
          <p:nvPr/>
        </p:nvGrpSpPr>
        <p:grpSpPr>
          <a:xfrm>
            <a:off x="4367214" y="5712754"/>
            <a:ext cx="720000" cy="430244"/>
            <a:chOff x="6555416" y="4900731"/>
            <a:chExt cx="720000" cy="378515"/>
          </a:xfrm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A2765A76-50E5-4FB5-A86A-07C82D0F94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忍野村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9EE8567A-E2EB-4059-82E9-219695F9456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69011530-4C34-4CD3-BE67-E18538E8E968}"/>
              </a:ext>
            </a:extLst>
          </p:cNvPr>
          <p:cNvGrpSpPr/>
          <p:nvPr/>
        </p:nvGrpSpPr>
        <p:grpSpPr>
          <a:xfrm>
            <a:off x="4207194" y="5095534"/>
            <a:ext cx="720000" cy="430244"/>
            <a:chOff x="6555416" y="4900731"/>
            <a:chExt cx="720000" cy="378515"/>
          </a:xfrm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6187377F-8554-43C6-A5F5-FD24E96AD3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西桂町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20F0C071-31D3-4531-85E9-F5A0155DF3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913ED626-A63C-47B7-84CB-2634E250D0BD}"/>
              </a:ext>
            </a:extLst>
          </p:cNvPr>
          <p:cNvGrpSpPr/>
          <p:nvPr/>
        </p:nvGrpSpPr>
        <p:grpSpPr>
          <a:xfrm>
            <a:off x="3147921" y="5298226"/>
            <a:ext cx="720000" cy="430244"/>
            <a:chOff x="6555416" y="4900731"/>
            <a:chExt cx="720000" cy="378515"/>
          </a:xfrm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54ED7D61-3663-48B3-82F6-6DDEB7F1F4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8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富士河口湖町</a:t>
              </a: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337483C6-44FD-4F30-A236-C61B869855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B2BF876C-2FAF-46E6-B12A-66278F7B7089}"/>
              </a:ext>
            </a:extLst>
          </p:cNvPr>
          <p:cNvGrpSpPr/>
          <p:nvPr/>
        </p:nvGrpSpPr>
        <p:grpSpPr>
          <a:xfrm>
            <a:off x="3292794" y="4501174"/>
            <a:ext cx="720000" cy="430244"/>
            <a:chOff x="6555416" y="4900731"/>
            <a:chExt cx="720000" cy="378515"/>
          </a:xfrm>
        </p:grpSpPr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5DFADFF5-9F43-40D2-8FDC-E588835AB2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笛吹市</a:t>
              </a:r>
            </a:p>
          </p:txBody>
        </p:sp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1A5BA2B9-30CE-44A7-B0F8-54E22BF87F8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4A44C36A-C582-4834-A094-08BA6ADDF7F2}"/>
              </a:ext>
            </a:extLst>
          </p:cNvPr>
          <p:cNvGrpSpPr/>
          <p:nvPr/>
        </p:nvGrpSpPr>
        <p:grpSpPr>
          <a:xfrm>
            <a:off x="2134461" y="3278926"/>
            <a:ext cx="720000" cy="430244"/>
            <a:chOff x="6555416" y="4900731"/>
            <a:chExt cx="720000" cy="378515"/>
          </a:xfrm>
        </p:grpSpPr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AD00ABB5-2EC7-4108-8843-6DFE75A586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甲斐市</a:t>
              </a:r>
            </a:p>
          </p:txBody>
        </p:sp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879FFD6B-B497-44E2-9886-0AF67FF873A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2D9374D2-07AA-4C15-A530-067A8B74D525}"/>
              </a:ext>
            </a:extLst>
          </p:cNvPr>
          <p:cNvGrpSpPr/>
          <p:nvPr/>
        </p:nvGrpSpPr>
        <p:grpSpPr>
          <a:xfrm>
            <a:off x="2507841" y="3781846"/>
            <a:ext cx="720000" cy="430244"/>
            <a:chOff x="6555416" y="4900731"/>
            <a:chExt cx="720000" cy="378515"/>
          </a:xfrm>
        </p:grpSpPr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4FD7924D-12C0-4A8E-A6F3-C7C03C26AD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甲府市</a:t>
              </a:r>
            </a:p>
          </p:txBody>
        </p:sp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A3F800B9-F7E0-4797-B1E5-C066917FC0A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FF771DD5-BB59-4100-BD9A-497F4E13271B}"/>
              </a:ext>
            </a:extLst>
          </p:cNvPr>
          <p:cNvGrpSpPr/>
          <p:nvPr/>
        </p:nvGrpSpPr>
        <p:grpSpPr>
          <a:xfrm>
            <a:off x="2203041" y="4254286"/>
            <a:ext cx="720000" cy="430244"/>
            <a:chOff x="6555416" y="4900731"/>
            <a:chExt cx="720000" cy="378515"/>
          </a:xfrm>
        </p:grpSpPr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43F05E5F-59C0-47FF-B339-B985DF679D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昭和町</a:t>
              </a:r>
            </a:p>
          </p:txBody>
        </p:sp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D9835354-557D-4364-B9C4-6F71015A4E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77F8D35D-1A70-49D4-92C8-EBA00D354155}"/>
              </a:ext>
            </a:extLst>
          </p:cNvPr>
          <p:cNvGrpSpPr/>
          <p:nvPr/>
        </p:nvGrpSpPr>
        <p:grpSpPr>
          <a:xfrm>
            <a:off x="2203041" y="4726726"/>
            <a:ext cx="720000" cy="430244"/>
            <a:chOff x="6555416" y="4900731"/>
            <a:chExt cx="720000" cy="378515"/>
          </a:xfrm>
        </p:grpSpPr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B600788B-C7F2-4A91-A6C6-D9177894B6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中央市</a:t>
              </a:r>
            </a:p>
          </p:txBody>
        </p: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350504FC-8A50-4D8F-9EBC-22BCF89B69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E124E714-3FCA-489E-BD27-386301533BD7}"/>
              </a:ext>
            </a:extLst>
          </p:cNvPr>
          <p:cNvGrpSpPr/>
          <p:nvPr/>
        </p:nvGrpSpPr>
        <p:grpSpPr>
          <a:xfrm>
            <a:off x="2065881" y="5206786"/>
            <a:ext cx="720000" cy="430244"/>
            <a:chOff x="6555416" y="4900731"/>
            <a:chExt cx="720000" cy="378515"/>
          </a:xfrm>
        </p:grpSpPr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EED8EBB1-3F1B-4C8D-BF85-6AD12FA200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市川三郷町</a:t>
              </a:r>
            </a:p>
          </p:txBody>
        </p:sp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489C805E-88DA-4AAC-8CD8-E82BFCCB62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2250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51" name="Group 291"/>
          <p:cNvGrpSpPr>
            <a:grpSpLocks/>
          </p:cNvGrpSpPr>
          <p:nvPr/>
        </p:nvGrpSpPr>
        <p:grpSpPr bwMode="auto">
          <a:xfrm>
            <a:off x="86179" y="1480911"/>
            <a:ext cx="6685643" cy="6847795"/>
            <a:chOff x="76" y="970"/>
            <a:chExt cx="5896" cy="6039"/>
          </a:xfrm>
        </p:grpSpPr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387" y="3407"/>
              <a:ext cx="1190" cy="2607"/>
            </a:xfrm>
            <a:custGeom>
              <a:avLst/>
              <a:gdLst>
                <a:gd name="T0" fmla="*/ 0 w 1191"/>
                <a:gd name="T1" fmla="*/ 57 h 2608"/>
                <a:gd name="T2" fmla="*/ 57 w 1191"/>
                <a:gd name="T3" fmla="*/ 0 h 2608"/>
                <a:gd name="T4" fmla="*/ 284 w 1191"/>
                <a:gd name="T5" fmla="*/ 57 h 2608"/>
                <a:gd name="T6" fmla="*/ 369 w 1191"/>
                <a:gd name="T7" fmla="*/ 29 h 2608"/>
                <a:gd name="T8" fmla="*/ 511 w 1191"/>
                <a:gd name="T9" fmla="*/ 57 h 2608"/>
                <a:gd name="T10" fmla="*/ 539 w 1191"/>
                <a:gd name="T11" fmla="*/ 114 h 2608"/>
                <a:gd name="T12" fmla="*/ 511 w 1191"/>
                <a:gd name="T13" fmla="*/ 369 h 2608"/>
                <a:gd name="T14" fmla="*/ 596 w 1191"/>
                <a:gd name="T15" fmla="*/ 312 h 2608"/>
                <a:gd name="T16" fmla="*/ 653 w 1191"/>
                <a:gd name="T17" fmla="*/ 312 h 2608"/>
                <a:gd name="T18" fmla="*/ 653 w 1191"/>
                <a:gd name="T19" fmla="*/ 426 h 2608"/>
                <a:gd name="T20" fmla="*/ 738 w 1191"/>
                <a:gd name="T21" fmla="*/ 426 h 2608"/>
                <a:gd name="T22" fmla="*/ 709 w 1191"/>
                <a:gd name="T23" fmla="*/ 511 h 2608"/>
                <a:gd name="T24" fmla="*/ 653 w 1191"/>
                <a:gd name="T25" fmla="*/ 511 h 2608"/>
                <a:gd name="T26" fmla="*/ 567 w 1191"/>
                <a:gd name="T27" fmla="*/ 681 h 2608"/>
                <a:gd name="T28" fmla="*/ 653 w 1191"/>
                <a:gd name="T29" fmla="*/ 766 h 2608"/>
                <a:gd name="T30" fmla="*/ 794 w 1191"/>
                <a:gd name="T31" fmla="*/ 766 h 2608"/>
                <a:gd name="T32" fmla="*/ 766 w 1191"/>
                <a:gd name="T33" fmla="*/ 907 h 2608"/>
                <a:gd name="T34" fmla="*/ 823 w 1191"/>
                <a:gd name="T35" fmla="*/ 1134 h 2608"/>
                <a:gd name="T36" fmla="*/ 879 w 1191"/>
                <a:gd name="T37" fmla="*/ 1134 h 2608"/>
                <a:gd name="T38" fmla="*/ 908 w 1191"/>
                <a:gd name="T39" fmla="*/ 1248 h 2608"/>
                <a:gd name="T40" fmla="*/ 964 w 1191"/>
                <a:gd name="T41" fmla="*/ 1304 h 2608"/>
                <a:gd name="T42" fmla="*/ 936 w 1191"/>
                <a:gd name="T43" fmla="*/ 1446 h 2608"/>
                <a:gd name="T44" fmla="*/ 964 w 1191"/>
                <a:gd name="T45" fmla="*/ 1560 h 2608"/>
                <a:gd name="T46" fmla="*/ 1078 w 1191"/>
                <a:gd name="T47" fmla="*/ 1588 h 2608"/>
                <a:gd name="T48" fmla="*/ 1021 w 1191"/>
                <a:gd name="T49" fmla="*/ 1645 h 2608"/>
                <a:gd name="T50" fmla="*/ 1191 w 1191"/>
                <a:gd name="T51" fmla="*/ 1786 h 2608"/>
                <a:gd name="T52" fmla="*/ 1191 w 1191"/>
                <a:gd name="T53" fmla="*/ 1900 h 2608"/>
                <a:gd name="T54" fmla="*/ 1106 w 1191"/>
                <a:gd name="T55" fmla="*/ 1928 h 2608"/>
                <a:gd name="T56" fmla="*/ 1021 w 1191"/>
                <a:gd name="T57" fmla="*/ 2013 h 2608"/>
                <a:gd name="T58" fmla="*/ 1021 w 1191"/>
                <a:gd name="T59" fmla="*/ 2127 h 2608"/>
                <a:gd name="T60" fmla="*/ 908 w 1191"/>
                <a:gd name="T61" fmla="*/ 2268 h 2608"/>
                <a:gd name="T62" fmla="*/ 766 w 1191"/>
                <a:gd name="T63" fmla="*/ 2212 h 2608"/>
                <a:gd name="T64" fmla="*/ 681 w 1191"/>
                <a:gd name="T65" fmla="*/ 2467 h 2608"/>
                <a:gd name="T66" fmla="*/ 624 w 1191"/>
                <a:gd name="T67" fmla="*/ 2438 h 2608"/>
                <a:gd name="T68" fmla="*/ 312 w 1191"/>
                <a:gd name="T69" fmla="*/ 2608 h 2608"/>
                <a:gd name="T70" fmla="*/ 171 w 1191"/>
                <a:gd name="T71" fmla="*/ 2495 h 2608"/>
                <a:gd name="T72" fmla="*/ 142 w 1191"/>
                <a:gd name="T73" fmla="*/ 2410 h 2608"/>
                <a:gd name="T74" fmla="*/ 171 w 1191"/>
                <a:gd name="T75" fmla="*/ 2325 h 2608"/>
                <a:gd name="T76" fmla="*/ 114 w 1191"/>
                <a:gd name="T77" fmla="*/ 2155 h 2608"/>
                <a:gd name="T78" fmla="*/ 29 w 1191"/>
                <a:gd name="T79" fmla="*/ 2098 h 2608"/>
                <a:gd name="T80" fmla="*/ 199 w 1191"/>
                <a:gd name="T81" fmla="*/ 1815 h 2608"/>
                <a:gd name="T82" fmla="*/ 171 w 1191"/>
                <a:gd name="T83" fmla="*/ 1531 h 2608"/>
                <a:gd name="T84" fmla="*/ 114 w 1191"/>
                <a:gd name="T85" fmla="*/ 1503 h 2608"/>
                <a:gd name="T86" fmla="*/ 86 w 1191"/>
                <a:gd name="T87" fmla="*/ 1418 h 2608"/>
                <a:gd name="T88" fmla="*/ 171 w 1191"/>
                <a:gd name="T89" fmla="*/ 1361 h 2608"/>
                <a:gd name="T90" fmla="*/ 199 w 1191"/>
                <a:gd name="T91" fmla="*/ 1106 h 2608"/>
                <a:gd name="T92" fmla="*/ 256 w 1191"/>
                <a:gd name="T93" fmla="*/ 1021 h 2608"/>
                <a:gd name="T94" fmla="*/ 199 w 1191"/>
                <a:gd name="T95" fmla="*/ 907 h 2608"/>
                <a:gd name="T96" fmla="*/ 199 w 1191"/>
                <a:gd name="T97" fmla="*/ 737 h 2608"/>
                <a:gd name="T98" fmla="*/ 142 w 1191"/>
                <a:gd name="T99" fmla="*/ 681 h 2608"/>
                <a:gd name="T100" fmla="*/ 57 w 1191"/>
                <a:gd name="T101" fmla="*/ 511 h 2608"/>
                <a:gd name="T102" fmla="*/ 114 w 1191"/>
                <a:gd name="T103" fmla="*/ 397 h 2608"/>
                <a:gd name="T104" fmla="*/ 0 w 1191"/>
                <a:gd name="T105" fmla="*/ 199 h 2608"/>
                <a:gd name="T106" fmla="*/ 0 w 1191"/>
                <a:gd name="T107" fmla="*/ 57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1" h="2608">
                  <a:moveTo>
                    <a:pt x="0" y="57"/>
                  </a:moveTo>
                  <a:lnTo>
                    <a:pt x="57" y="0"/>
                  </a:lnTo>
                  <a:lnTo>
                    <a:pt x="284" y="57"/>
                  </a:lnTo>
                  <a:lnTo>
                    <a:pt x="369" y="29"/>
                  </a:lnTo>
                  <a:lnTo>
                    <a:pt x="511" y="57"/>
                  </a:lnTo>
                  <a:lnTo>
                    <a:pt x="539" y="114"/>
                  </a:lnTo>
                  <a:lnTo>
                    <a:pt x="511" y="369"/>
                  </a:lnTo>
                  <a:lnTo>
                    <a:pt x="596" y="312"/>
                  </a:lnTo>
                  <a:lnTo>
                    <a:pt x="653" y="312"/>
                  </a:lnTo>
                  <a:lnTo>
                    <a:pt x="653" y="426"/>
                  </a:lnTo>
                  <a:lnTo>
                    <a:pt x="738" y="426"/>
                  </a:lnTo>
                  <a:lnTo>
                    <a:pt x="709" y="511"/>
                  </a:lnTo>
                  <a:lnTo>
                    <a:pt x="653" y="511"/>
                  </a:lnTo>
                  <a:lnTo>
                    <a:pt x="567" y="681"/>
                  </a:lnTo>
                  <a:lnTo>
                    <a:pt x="653" y="766"/>
                  </a:lnTo>
                  <a:lnTo>
                    <a:pt x="794" y="766"/>
                  </a:lnTo>
                  <a:lnTo>
                    <a:pt x="766" y="907"/>
                  </a:lnTo>
                  <a:lnTo>
                    <a:pt x="823" y="1134"/>
                  </a:lnTo>
                  <a:lnTo>
                    <a:pt x="879" y="1134"/>
                  </a:lnTo>
                  <a:lnTo>
                    <a:pt x="908" y="1248"/>
                  </a:lnTo>
                  <a:lnTo>
                    <a:pt x="964" y="1304"/>
                  </a:lnTo>
                  <a:lnTo>
                    <a:pt x="936" y="1446"/>
                  </a:lnTo>
                  <a:lnTo>
                    <a:pt x="964" y="1560"/>
                  </a:lnTo>
                  <a:lnTo>
                    <a:pt x="1078" y="1588"/>
                  </a:lnTo>
                  <a:lnTo>
                    <a:pt x="1021" y="1645"/>
                  </a:lnTo>
                  <a:lnTo>
                    <a:pt x="1191" y="1786"/>
                  </a:lnTo>
                  <a:lnTo>
                    <a:pt x="1191" y="1900"/>
                  </a:lnTo>
                  <a:lnTo>
                    <a:pt x="1106" y="1928"/>
                  </a:lnTo>
                  <a:lnTo>
                    <a:pt x="1021" y="2013"/>
                  </a:lnTo>
                  <a:lnTo>
                    <a:pt x="1021" y="2127"/>
                  </a:lnTo>
                  <a:lnTo>
                    <a:pt x="908" y="2268"/>
                  </a:lnTo>
                  <a:lnTo>
                    <a:pt x="766" y="2212"/>
                  </a:lnTo>
                  <a:lnTo>
                    <a:pt x="681" y="2467"/>
                  </a:lnTo>
                  <a:lnTo>
                    <a:pt x="624" y="2438"/>
                  </a:lnTo>
                  <a:lnTo>
                    <a:pt x="312" y="2608"/>
                  </a:lnTo>
                  <a:lnTo>
                    <a:pt x="171" y="2495"/>
                  </a:lnTo>
                  <a:lnTo>
                    <a:pt x="142" y="2410"/>
                  </a:lnTo>
                  <a:lnTo>
                    <a:pt x="171" y="2325"/>
                  </a:lnTo>
                  <a:lnTo>
                    <a:pt x="114" y="2155"/>
                  </a:lnTo>
                  <a:lnTo>
                    <a:pt x="29" y="2098"/>
                  </a:lnTo>
                  <a:lnTo>
                    <a:pt x="199" y="1815"/>
                  </a:lnTo>
                  <a:lnTo>
                    <a:pt x="171" y="1531"/>
                  </a:lnTo>
                  <a:lnTo>
                    <a:pt x="114" y="1503"/>
                  </a:lnTo>
                  <a:lnTo>
                    <a:pt x="86" y="1418"/>
                  </a:lnTo>
                  <a:lnTo>
                    <a:pt x="171" y="1361"/>
                  </a:lnTo>
                  <a:lnTo>
                    <a:pt x="199" y="1106"/>
                  </a:lnTo>
                  <a:lnTo>
                    <a:pt x="256" y="1021"/>
                  </a:lnTo>
                  <a:lnTo>
                    <a:pt x="199" y="907"/>
                  </a:lnTo>
                  <a:lnTo>
                    <a:pt x="199" y="737"/>
                  </a:lnTo>
                  <a:lnTo>
                    <a:pt x="142" y="681"/>
                  </a:lnTo>
                  <a:lnTo>
                    <a:pt x="57" y="511"/>
                  </a:lnTo>
                  <a:lnTo>
                    <a:pt x="114" y="397"/>
                  </a:lnTo>
                  <a:lnTo>
                    <a:pt x="0" y="199"/>
                  </a:lnTo>
                  <a:lnTo>
                    <a:pt x="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1068" y="4401"/>
              <a:ext cx="1616" cy="1672"/>
            </a:xfrm>
            <a:custGeom>
              <a:avLst/>
              <a:gdLst>
                <a:gd name="T0" fmla="*/ 283 w 1616"/>
                <a:gd name="T1" fmla="*/ 311 h 1672"/>
                <a:gd name="T2" fmla="*/ 255 w 1616"/>
                <a:gd name="T3" fmla="*/ 453 h 1672"/>
                <a:gd name="T4" fmla="*/ 283 w 1616"/>
                <a:gd name="T5" fmla="*/ 567 h 1672"/>
                <a:gd name="T6" fmla="*/ 397 w 1616"/>
                <a:gd name="T7" fmla="*/ 595 h 1672"/>
                <a:gd name="T8" fmla="*/ 340 w 1616"/>
                <a:gd name="T9" fmla="*/ 652 h 1672"/>
                <a:gd name="T10" fmla="*/ 510 w 1616"/>
                <a:gd name="T11" fmla="*/ 793 h 1672"/>
                <a:gd name="T12" fmla="*/ 510 w 1616"/>
                <a:gd name="T13" fmla="*/ 907 h 1672"/>
                <a:gd name="T14" fmla="*/ 425 w 1616"/>
                <a:gd name="T15" fmla="*/ 935 h 1672"/>
                <a:gd name="T16" fmla="*/ 340 w 1616"/>
                <a:gd name="T17" fmla="*/ 1020 h 1672"/>
                <a:gd name="T18" fmla="*/ 340 w 1616"/>
                <a:gd name="T19" fmla="*/ 1134 h 1672"/>
                <a:gd name="T20" fmla="*/ 227 w 1616"/>
                <a:gd name="T21" fmla="*/ 1275 h 1672"/>
                <a:gd name="T22" fmla="*/ 85 w 1616"/>
                <a:gd name="T23" fmla="*/ 1219 h 1672"/>
                <a:gd name="T24" fmla="*/ 0 w 1616"/>
                <a:gd name="T25" fmla="*/ 1474 h 1672"/>
                <a:gd name="T26" fmla="*/ 57 w 1616"/>
                <a:gd name="T27" fmla="*/ 1530 h 1672"/>
                <a:gd name="T28" fmla="*/ 113 w 1616"/>
                <a:gd name="T29" fmla="*/ 1502 h 1672"/>
                <a:gd name="T30" fmla="*/ 227 w 1616"/>
                <a:gd name="T31" fmla="*/ 1672 h 1672"/>
                <a:gd name="T32" fmla="*/ 368 w 1616"/>
                <a:gd name="T33" fmla="*/ 1672 h 1672"/>
                <a:gd name="T34" fmla="*/ 425 w 1616"/>
                <a:gd name="T35" fmla="*/ 1587 h 1672"/>
                <a:gd name="T36" fmla="*/ 652 w 1616"/>
                <a:gd name="T37" fmla="*/ 1530 h 1672"/>
                <a:gd name="T38" fmla="*/ 709 w 1616"/>
                <a:gd name="T39" fmla="*/ 1587 h 1672"/>
                <a:gd name="T40" fmla="*/ 850 w 1616"/>
                <a:gd name="T41" fmla="*/ 1587 h 1672"/>
                <a:gd name="T42" fmla="*/ 907 w 1616"/>
                <a:gd name="T43" fmla="*/ 1474 h 1672"/>
                <a:gd name="T44" fmla="*/ 850 w 1616"/>
                <a:gd name="T45" fmla="*/ 1445 h 1672"/>
                <a:gd name="T46" fmla="*/ 879 w 1616"/>
                <a:gd name="T47" fmla="*/ 1304 h 1672"/>
                <a:gd name="T48" fmla="*/ 935 w 1616"/>
                <a:gd name="T49" fmla="*/ 1275 h 1672"/>
                <a:gd name="T50" fmla="*/ 1020 w 1616"/>
                <a:gd name="T51" fmla="*/ 1162 h 1672"/>
                <a:gd name="T52" fmla="*/ 1077 w 1616"/>
                <a:gd name="T53" fmla="*/ 1048 h 1672"/>
                <a:gd name="T54" fmla="*/ 1191 w 1616"/>
                <a:gd name="T55" fmla="*/ 1048 h 1672"/>
                <a:gd name="T56" fmla="*/ 1219 w 1616"/>
                <a:gd name="T57" fmla="*/ 963 h 1672"/>
                <a:gd name="T58" fmla="*/ 1191 w 1616"/>
                <a:gd name="T59" fmla="*/ 850 h 1672"/>
                <a:gd name="T60" fmla="*/ 1502 w 1616"/>
                <a:gd name="T61" fmla="*/ 567 h 1672"/>
                <a:gd name="T62" fmla="*/ 1502 w 1616"/>
                <a:gd name="T63" fmla="*/ 311 h 1672"/>
                <a:gd name="T64" fmla="*/ 1587 w 1616"/>
                <a:gd name="T65" fmla="*/ 283 h 1672"/>
                <a:gd name="T66" fmla="*/ 1559 w 1616"/>
                <a:gd name="T67" fmla="*/ 198 h 1672"/>
                <a:gd name="T68" fmla="*/ 1616 w 1616"/>
                <a:gd name="T69" fmla="*/ 85 h 1672"/>
                <a:gd name="T70" fmla="*/ 1559 w 1616"/>
                <a:gd name="T71" fmla="*/ 0 h 1672"/>
                <a:gd name="T72" fmla="*/ 1332 w 1616"/>
                <a:gd name="T73" fmla="*/ 28 h 1672"/>
                <a:gd name="T74" fmla="*/ 1219 w 1616"/>
                <a:gd name="T75" fmla="*/ 0 h 1672"/>
                <a:gd name="T76" fmla="*/ 1134 w 1616"/>
                <a:gd name="T77" fmla="*/ 85 h 1672"/>
                <a:gd name="T78" fmla="*/ 1077 w 1616"/>
                <a:gd name="T79" fmla="*/ 85 h 1672"/>
                <a:gd name="T80" fmla="*/ 992 w 1616"/>
                <a:gd name="T81" fmla="*/ 85 h 1672"/>
                <a:gd name="T82" fmla="*/ 964 w 1616"/>
                <a:gd name="T83" fmla="*/ 198 h 1672"/>
                <a:gd name="T84" fmla="*/ 652 w 1616"/>
                <a:gd name="T85" fmla="*/ 368 h 1672"/>
                <a:gd name="T86" fmla="*/ 652 w 1616"/>
                <a:gd name="T87" fmla="*/ 283 h 1672"/>
                <a:gd name="T88" fmla="*/ 737 w 1616"/>
                <a:gd name="T89" fmla="*/ 226 h 1672"/>
                <a:gd name="T90" fmla="*/ 680 w 1616"/>
                <a:gd name="T91" fmla="*/ 198 h 1672"/>
                <a:gd name="T92" fmla="*/ 652 w 1616"/>
                <a:gd name="T93" fmla="*/ 113 h 1672"/>
                <a:gd name="T94" fmla="*/ 595 w 1616"/>
                <a:gd name="T95" fmla="*/ 226 h 1672"/>
                <a:gd name="T96" fmla="*/ 539 w 1616"/>
                <a:gd name="T97" fmla="*/ 141 h 1672"/>
                <a:gd name="T98" fmla="*/ 482 w 1616"/>
                <a:gd name="T99" fmla="*/ 170 h 1672"/>
                <a:gd name="T100" fmla="*/ 425 w 1616"/>
                <a:gd name="T101" fmla="*/ 226 h 1672"/>
                <a:gd name="T102" fmla="*/ 368 w 1616"/>
                <a:gd name="T103" fmla="*/ 226 h 1672"/>
                <a:gd name="T104" fmla="*/ 340 w 1616"/>
                <a:gd name="T105" fmla="*/ 283 h 1672"/>
                <a:gd name="T106" fmla="*/ 283 w 1616"/>
                <a:gd name="T107" fmla="*/ 311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16" h="1672">
                  <a:moveTo>
                    <a:pt x="283" y="311"/>
                  </a:moveTo>
                  <a:lnTo>
                    <a:pt x="255" y="453"/>
                  </a:lnTo>
                  <a:lnTo>
                    <a:pt x="283" y="567"/>
                  </a:lnTo>
                  <a:lnTo>
                    <a:pt x="397" y="595"/>
                  </a:lnTo>
                  <a:lnTo>
                    <a:pt x="340" y="652"/>
                  </a:lnTo>
                  <a:lnTo>
                    <a:pt x="510" y="793"/>
                  </a:lnTo>
                  <a:lnTo>
                    <a:pt x="510" y="907"/>
                  </a:lnTo>
                  <a:lnTo>
                    <a:pt x="425" y="935"/>
                  </a:lnTo>
                  <a:lnTo>
                    <a:pt x="340" y="1020"/>
                  </a:lnTo>
                  <a:lnTo>
                    <a:pt x="340" y="1134"/>
                  </a:lnTo>
                  <a:lnTo>
                    <a:pt x="227" y="1275"/>
                  </a:lnTo>
                  <a:lnTo>
                    <a:pt x="85" y="1219"/>
                  </a:lnTo>
                  <a:lnTo>
                    <a:pt x="0" y="1474"/>
                  </a:lnTo>
                  <a:lnTo>
                    <a:pt x="57" y="1530"/>
                  </a:lnTo>
                  <a:lnTo>
                    <a:pt x="113" y="1502"/>
                  </a:lnTo>
                  <a:lnTo>
                    <a:pt x="227" y="1672"/>
                  </a:lnTo>
                  <a:lnTo>
                    <a:pt x="368" y="1672"/>
                  </a:lnTo>
                  <a:lnTo>
                    <a:pt x="425" y="1587"/>
                  </a:lnTo>
                  <a:lnTo>
                    <a:pt x="652" y="1530"/>
                  </a:lnTo>
                  <a:lnTo>
                    <a:pt x="709" y="1587"/>
                  </a:lnTo>
                  <a:lnTo>
                    <a:pt x="850" y="1587"/>
                  </a:lnTo>
                  <a:lnTo>
                    <a:pt x="907" y="1474"/>
                  </a:lnTo>
                  <a:lnTo>
                    <a:pt x="850" y="1445"/>
                  </a:lnTo>
                  <a:lnTo>
                    <a:pt x="879" y="1304"/>
                  </a:lnTo>
                  <a:lnTo>
                    <a:pt x="935" y="1275"/>
                  </a:lnTo>
                  <a:lnTo>
                    <a:pt x="1020" y="1162"/>
                  </a:lnTo>
                  <a:lnTo>
                    <a:pt x="1077" y="1048"/>
                  </a:lnTo>
                  <a:lnTo>
                    <a:pt x="1191" y="1048"/>
                  </a:lnTo>
                  <a:lnTo>
                    <a:pt x="1219" y="963"/>
                  </a:lnTo>
                  <a:lnTo>
                    <a:pt x="1191" y="850"/>
                  </a:lnTo>
                  <a:lnTo>
                    <a:pt x="1502" y="567"/>
                  </a:lnTo>
                  <a:lnTo>
                    <a:pt x="1502" y="311"/>
                  </a:lnTo>
                  <a:lnTo>
                    <a:pt x="1587" y="283"/>
                  </a:lnTo>
                  <a:lnTo>
                    <a:pt x="1559" y="198"/>
                  </a:lnTo>
                  <a:lnTo>
                    <a:pt x="1616" y="85"/>
                  </a:lnTo>
                  <a:lnTo>
                    <a:pt x="1559" y="0"/>
                  </a:lnTo>
                  <a:lnTo>
                    <a:pt x="1332" y="28"/>
                  </a:lnTo>
                  <a:lnTo>
                    <a:pt x="1219" y="0"/>
                  </a:lnTo>
                  <a:lnTo>
                    <a:pt x="1134" y="85"/>
                  </a:lnTo>
                  <a:lnTo>
                    <a:pt x="1077" y="85"/>
                  </a:lnTo>
                  <a:lnTo>
                    <a:pt x="992" y="85"/>
                  </a:lnTo>
                  <a:lnTo>
                    <a:pt x="964" y="198"/>
                  </a:lnTo>
                  <a:lnTo>
                    <a:pt x="652" y="368"/>
                  </a:lnTo>
                  <a:lnTo>
                    <a:pt x="652" y="283"/>
                  </a:lnTo>
                  <a:lnTo>
                    <a:pt x="737" y="226"/>
                  </a:lnTo>
                  <a:lnTo>
                    <a:pt x="680" y="198"/>
                  </a:lnTo>
                  <a:lnTo>
                    <a:pt x="652" y="113"/>
                  </a:lnTo>
                  <a:lnTo>
                    <a:pt x="595" y="226"/>
                  </a:lnTo>
                  <a:lnTo>
                    <a:pt x="539" y="141"/>
                  </a:lnTo>
                  <a:lnTo>
                    <a:pt x="482" y="170"/>
                  </a:lnTo>
                  <a:lnTo>
                    <a:pt x="425" y="226"/>
                  </a:lnTo>
                  <a:lnTo>
                    <a:pt x="368" y="226"/>
                  </a:lnTo>
                  <a:lnTo>
                    <a:pt x="340" y="283"/>
                  </a:lnTo>
                  <a:lnTo>
                    <a:pt x="283" y="31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1238" y="5449"/>
              <a:ext cx="1049" cy="1560"/>
            </a:xfrm>
            <a:custGeom>
              <a:avLst/>
              <a:gdLst>
                <a:gd name="T0" fmla="*/ 1021 w 1049"/>
                <a:gd name="T1" fmla="*/ 0 h 1560"/>
                <a:gd name="T2" fmla="*/ 907 w 1049"/>
                <a:gd name="T3" fmla="*/ 0 h 1560"/>
                <a:gd name="T4" fmla="*/ 850 w 1049"/>
                <a:gd name="T5" fmla="*/ 114 h 1560"/>
                <a:gd name="T6" fmla="*/ 765 w 1049"/>
                <a:gd name="T7" fmla="*/ 227 h 1560"/>
                <a:gd name="T8" fmla="*/ 709 w 1049"/>
                <a:gd name="T9" fmla="*/ 256 h 1560"/>
                <a:gd name="T10" fmla="*/ 680 w 1049"/>
                <a:gd name="T11" fmla="*/ 397 h 1560"/>
                <a:gd name="T12" fmla="*/ 737 w 1049"/>
                <a:gd name="T13" fmla="*/ 426 h 1560"/>
                <a:gd name="T14" fmla="*/ 680 w 1049"/>
                <a:gd name="T15" fmla="*/ 539 h 1560"/>
                <a:gd name="T16" fmla="*/ 539 w 1049"/>
                <a:gd name="T17" fmla="*/ 539 h 1560"/>
                <a:gd name="T18" fmla="*/ 482 w 1049"/>
                <a:gd name="T19" fmla="*/ 482 h 1560"/>
                <a:gd name="T20" fmla="*/ 255 w 1049"/>
                <a:gd name="T21" fmla="*/ 539 h 1560"/>
                <a:gd name="T22" fmla="*/ 198 w 1049"/>
                <a:gd name="T23" fmla="*/ 624 h 1560"/>
                <a:gd name="T24" fmla="*/ 57 w 1049"/>
                <a:gd name="T25" fmla="*/ 624 h 1560"/>
                <a:gd name="T26" fmla="*/ 0 w 1049"/>
                <a:gd name="T27" fmla="*/ 766 h 1560"/>
                <a:gd name="T28" fmla="*/ 113 w 1049"/>
                <a:gd name="T29" fmla="*/ 993 h 1560"/>
                <a:gd name="T30" fmla="*/ 227 w 1049"/>
                <a:gd name="T31" fmla="*/ 1361 h 1560"/>
                <a:gd name="T32" fmla="*/ 312 w 1049"/>
                <a:gd name="T33" fmla="*/ 1361 h 1560"/>
                <a:gd name="T34" fmla="*/ 397 w 1049"/>
                <a:gd name="T35" fmla="*/ 1503 h 1560"/>
                <a:gd name="T36" fmla="*/ 765 w 1049"/>
                <a:gd name="T37" fmla="*/ 1560 h 1560"/>
                <a:gd name="T38" fmla="*/ 850 w 1049"/>
                <a:gd name="T39" fmla="*/ 1503 h 1560"/>
                <a:gd name="T40" fmla="*/ 879 w 1049"/>
                <a:gd name="T41" fmla="*/ 1390 h 1560"/>
                <a:gd name="T42" fmla="*/ 1049 w 1049"/>
                <a:gd name="T43" fmla="*/ 1333 h 1560"/>
                <a:gd name="T44" fmla="*/ 1021 w 1049"/>
                <a:gd name="T45" fmla="*/ 1134 h 1560"/>
                <a:gd name="T46" fmla="*/ 907 w 1049"/>
                <a:gd name="T47" fmla="*/ 879 h 1560"/>
                <a:gd name="T48" fmla="*/ 964 w 1049"/>
                <a:gd name="T49" fmla="*/ 766 h 1560"/>
                <a:gd name="T50" fmla="*/ 907 w 1049"/>
                <a:gd name="T51" fmla="*/ 511 h 1560"/>
                <a:gd name="T52" fmla="*/ 1049 w 1049"/>
                <a:gd name="T53" fmla="*/ 341 h 1560"/>
                <a:gd name="T54" fmla="*/ 1049 w 1049"/>
                <a:gd name="T55" fmla="*/ 284 h 1560"/>
                <a:gd name="T56" fmla="*/ 992 w 1049"/>
                <a:gd name="T57" fmla="*/ 199 h 1560"/>
                <a:gd name="T58" fmla="*/ 1021 w 1049"/>
                <a:gd name="T59" fmla="*/ 0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49" h="1560">
                  <a:moveTo>
                    <a:pt x="1021" y="0"/>
                  </a:moveTo>
                  <a:lnTo>
                    <a:pt x="907" y="0"/>
                  </a:lnTo>
                  <a:lnTo>
                    <a:pt x="850" y="114"/>
                  </a:lnTo>
                  <a:lnTo>
                    <a:pt x="765" y="227"/>
                  </a:lnTo>
                  <a:lnTo>
                    <a:pt x="709" y="256"/>
                  </a:lnTo>
                  <a:lnTo>
                    <a:pt x="680" y="397"/>
                  </a:lnTo>
                  <a:lnTo>
                    <a:pt x="737" y="426"/>
                  </a:lnTo>
                  <a:lnTo>
                    <a:pt x="680" y="539"/>
                  </a:lnTo>
                  <a:lnTo>
                    <a:pt x="539" y="539"/>
                  </a:lnTo>
                  <a:lnTo>
                    <a:pt x="482" y="482"/>
                  </a:lnTo>
                  <a:lnTo>
                    <a:pt x="255" y="539"/>
                  </a:lnTo>
                  <a:lnTo>
                    <a:pt x="198" y="624"/>
                  </a:lnTo>
                  <a:lnTo>
                    <a:pt x="57" y="624"/>
                  </a:lnTo>
                  <a:lnTo>
                    <a:pt x="0" y="766"/>
                  </a:lnTo>
                  <a:lnTo>
                    <a:pt x="113" y="993"/>
                  </a:lnTo>
                  <a:lnTo>
                    <a:pt x="227" y="1361"/>
                  </a:lnTo>
                  <a:lnTo>
                    <a:pt x="312" y="1361"/>
                  </a:lnTo>
                  <a:lnTo>
                    <a:pt x="397" y="1503"/>
                  </a:lnTo>
                  <a:lnTo>
                    <a:pt x="765" y="1560"/>
                  </a:lnTo>
                  <a:lnTo>
                    <a:pt x="850" y="1503"/>
                  </a:lnTo>
                  <a:lnTo>
                    <a:pt x="879" y="1390"/>
                  </a:lnTo>
                  <a:lnTo>
                    <a:pt x="1049" y="1333"/>
                  </a:lnTo>
                  <a:lnTo>
                    <a:pt x="1021" y="1134"/>
                  </a:lnTo>
                  <a:lnTo>
                    <a:pt x="907" y="879"/>
                  </a:lnTo>
                  <a:lnTo>
                    <a:pt x="964" y="766"/>
                  </a:lnTo>
                  <a:lnTo>
                    <a:pt x="907" y="511"/>
                  </a:lnTo>
                  <a:lnTo>
                    <a:pt x="1049" y="341"/>
                  </a:lnTo>
                  <a:lnTo>
                    <a:pt x="1049" y="284"/>
                  </a:lnTo>
                  <a:lnTo>
                    <a:pt x="992" y="199"/>
                  </a:lnTo>
                  <a:lnTo>
                    <a:pt x="102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2202" y="1679"/>
              <a:ext cx="850" cy="2863"/>
            </a:xfrm>
            <a:custGeom>
              <a:avLst/>
              <a:gdLst>
                <a:gd name="T0" fmla="*/ 425 w 850"/>
                <a:gd name="T1" fmla="*/ 2722 h 2863"/>
                <a:gd name="T2" fmla="*/ 397 w 850"/>
                <a:gd name="T3" fmla="*/ 2636 h 2863"/>
                <a:gd name="T4" fmla="*/ 453 w 850"/>
                <a:gd name="T5" fmla="*/ 2551 h 2863"/>
                <a:gd name="T6" fmla="*/ 397 w 850"/>
                <a:gd name="T7" fmla="*/ 2466 h 2863"/>
                <a:gd name="T8" fmla="*/ 340 w 850"/>
                <a:gd name="T9" fmla="*/ 2381 h 2863"/>
                <a:gd name="T10" fmla="*/ 283 w 850"/>
                <a:gd name="T11" fmla="*/ 2240 h 2863"/>
                <a:gd name="T12" fmla="*/ 198 w 850"/>
                <a:gd name="T13" fmla="*/ 2013 h 2863"/>
                <a:gd name="T14" fmla="*/ 170 w 850"/>
                <a:gd name="T15" fmla="*/ 1871 h 2863"/>
                <a:gd name="T16" fmla="*/ 198 w 850"/>
                <a:gd name="T17" fmla="*/ 1758 h 2863"/>
                <a:gd name="T18" fmla="*/ 85 w 850"/>
                <a:gd name="T19" fmla="*/ 1758 h 2863"/>
                <a:gd name="T20" fmla="*/ 57 w 850"/>
                <a:gd name="T21" fmla="*/ 1616 h 2863"/>
                <a:gd name="T22" fmla="*/ 0 w 850"/>
                <a:gd name="T23" fmla="*/ 1304 h 2863"/>
                <a:gd name="T24" fmla="*/ 283 w 850"/>
                <a:gd name="T25" fmla="*/ 1049 h 2863"/>
                <a:gd name="T26" fmla="*/ 227 w 850"/>
                <a:gd name="T27" fmla="*/ 907 h 2863"/>
                <a:gd name="T28" fmla="*/ 113 w 850"/>
                <a:gd name="T29" fmla="*/ 737 h 2863"/>
                <a:gd name="T30" fmla="*/ 170 w 850"/>
                <a:gd name="T31" fmla="*/ 624 h 2863"/>
                <a:gd name="T32" fmla="*/ 227 w 850"/>
                <a:gd name="T33" fmla="*/ 482 h 2863"/>
                <a:gd name="T34" fmla="*/ 283 w 850"/>
                <a:gd name="T35" fmla="*/ 369 h 2863"/>
                <a:gd name="T36" fmla="*/ 425 w 850"/>
                <a:gd name="T37" fmla="*/ 255 h 2863"/>
                <a:gd name="T38" fmla="*/ 539 w 850"/>
                <a:gd name="T39" fmla="*/ 170 h 2863"/>
                <a:gd name="T40" fmla="*/ 624 w 850"/>
                <a:gd name="T41" fmla="*/ 57 h 2863"/>
                <a:gd name="T42" fmla="*/ 850 w 850"/>
                <a:gd name="T43" fmla="*/ 28 h 2863"/>
                <a:gd name="T44" fmla="*/ 709 w 850"/>
                <a:gd name="T45" fmla="*/ 255 h 2863"/>
                <a:gd name="T46" fmla="*/ 709 w 850"/>
                <a:gd name="T47" fmla="*/ 510 h 2863"/>
                <a:gd name="T48" fmla="*/ 595 w 850"/>
                <a:gd name="T49" fmla="*/ 737 h 2863"/>
                <a:gd name="T50" fmla="*/ 453 w 850"/>
                <a:gd name="T51" fmla="*/ 964 h 2863"/>
                <a:gd name="T52" fmla="*/ 425 w 850"/>
                <a:gd name="T53" fmla="*/ 1134 h 2863"/>
                <a:gd name="T54" fmla="*/ 595 w 850"/>
                <a:gd name="T55" fmla="*/ 1276 h 2863"/>
                <a:gd name="T56" fmla="*/ 624 w 850"/>
                <a:gd name="T57" fmla="*/ 1417 h 2863"/>
                <a:gd name="T58" fmla="*/ 652 w 850"/>
                <a:gd name="T59" fmla="*/ 1729 h 2863"/>
                <a:gd name="T60" fmla="*/ 453 w 850"/>
                <a:gd name="T61" fmla="*/ 1843 h 2863"/>
                <a:gd name="T62" fmla="*/ 567 w 850"/>
                <a:gd name="T63" fmla="*/ 2070 h 2863"/>
                <a:gd name="T64" fmla="*/ 425 w 850"/>
                <a:gd name="T65" fmla="*/ 2240 h 2863"/>
                <a:gd name="T66" fmla="*/ 624 w 850"/>
                <a:gd name="T67" fmla="*/ 2438 h 2863"/>
                <a:gd name="T68" fmla="*/ 737 w 850"/>
                <a:gd name="T69" fmla="*/ 2580 h 2863"/>
                <a:gd name="T70" fmla="*/ 595 w 850"/>
                <a:gd name="T71" fmla="*/ 2863 h 2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0" h="2863">
                  <a:moveTo>
                    <a:pt x="482" y="2807"/>
                  </a:moveTo>
                  <a:lnTo>
                    <a:pt x="425" y="2722"/>
                  </a:lnTo>
                  <a:lnTo>
                    <a:pt x="453" y="2693"/>
                  </a:lnTo>
                  <a:lnTo>
                    <a:pt x="397" y="2636"/>
                  </a:lnTo>
                  <a:lnTo>
                    <a:pt x="397" y="2580"/>
                  </a:lnTo>
                  <a:lnTo>
                    <a:pt x="453" y="2551"/>
                  </a:lnTo>
                  <a:lnTo>
                    <a:pt x="453" y="2466"/>
                  </a:lnTo>
                  <a:lnTo>
                    <a:pt x="397" y="2466"/>
                  </a:lnTo>
                  <a:lnTo>
                    <a:pt x="368" y="2438"/>
                  </a:lnTo>
                  <a:lnTo>
                    <a:pt x="340" y="2381"/>
                  </a:lnTo>
                  <a:lnTo>
                    <a:pt x="340" y="2296"/>
                  </a:lnTo>
                  <a:lnTo>
                    <a:pt x="283" y="2240"/>
                  </a:lnTo>
                  <a:lnTo>
                    <a:pt x="227" y="2041"/>
                  </a:lnTo>
                  <a:lnTo>
                    <a:pt x="198" y="2013"/>
                  </a:lnTo>
                  <a:lnTo>
                    <a:pt x="198" y="1928"/>
                  </a:lnTo>
                  <a:lnTo>
                    <a:pt x="170" y="1871"/>
                  </a:lnTo>
                  <a:lnTo>
                    <a:pt x="142" y="1786"/>
                  </a:lnTo>
                  <a:lnTo>
                    <a:pt x="198" y="1758"/>
                  </a:lnTo>
                  <a:lnTo>
                    <a:pt x="170" y="1729"/>
                  </a:lnTo>
                  <a:lnTo>
                    <a:pt x="85" y="1758"/>
                  </a:lnTo>
                  <a:lnTo>
                    <a:pt x="57" y="1701"/>
                  </a:lnTo>
                  <a:lnTo>
                    <a:pt x="57" y="1616"/>
                  </a:lnTo>
                  <a:lnTo>
                    <a:pt x="113" y="1559"/>
                  </a:lnTo>
                  <a:lnTo>
                    <a:pt x="0" y="1304"/>
                  </a:lnTo>
                  <a:lnTo>
                    <a:pt x="170" y="1219"/>
                  </a:lnTo>
                  <a:lnTo>
                    <a:pt x="283" y="1049"/>
                  </a:lnTo>
                  <a:lnTo>
                    <a:pt x="198" y="964"/>
                  </a:lnTo>
                  <a:lnTo>
                    <a:pt x="227" y="907"/>
                  </a:lnTo>
                  <a:lnTo>
                    <a:pt x="142" y="879"/>
                  </a:lnTo>
                  <a:lnTo>
                    <a:pt x="113" y="737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170" y="510"/>
                  </a:lnTo>
                  <a:lnTo>
                    <a:pt x="227" y="482"/>
                  </a:lnTo>
                  <a:lnTo>
                    <a:pt x="198" y="425"/>
                  </a:lnTo>
                  <a:lnTo>
                    <a:pt x="283" y="369"/>
                  </a:lnTo>
                  <a:lnTo>
                    <a:pt x="368" y="397"/>
                  </a:lnTo>
                  <a:lnTo>
                    <a:pt x="425" y="255"/>
                  </a:lnTo>
                  <a:lnTo>
                    <a:pt x="510" y="255"/>
                  </a:lnTo>
                  <a:lnTo>
                    <a:pt x="539" y="170"/>
                  </a:lnTo>
                  <a:lnTo>
                    <a:pt x="595" y="142"/>
                  </a:lnTo>
                  <a:lnTo>
                    <a:pt x="624" y="57"/>
                  </a:lnTo>
                  <a:lnTo>
                    <a:pt x="822" y="0"/>
                  </a:lnTo>
                  <a:lnTo>
                    <a:pt x="850" y="28"/>
                  </a:lnTo>
                  <a:lnTo>
                    <a:pt x="680" y="198"/>
                  </a:lnTo>
                  <a:lnTo>
                    <a:pt x="709" y="255"/>
                  </a:lnTo>
                  <a:lnTo>
                    <a:pt x="652" y="425"/>
                  </a:lnTo>
                  <a:lnTo>
                    <a:pt x="709" y="510"/>
                  </a:lnTo>
                  <a:lnTo>
                    <a:pt x="567" y="680"/>
                  </a:lnTo>
                  <a:lnTo>
                    <a:pt x="595" y="737"/>
                  </a:lnTo>
                  <a:lnTo>
                    <a:pt x="510" y="822"/>
                  </a:lnTo>
                  <a:lnTo>
                    <a:pt x="453" y="964"/>
                  </a:lnTo>
                  <a:lnTo>
                    <a:pt x="453" y="1077"/>
                  </a:lnTo>
                  <a:lnTo>
                    <a:pt x="425" y="1134"/>
                  </a:lnTo>
                  <a:lnTo>
                    <a:pt x="624" y="1191"/>
                  </a:lnTo>
                  <a:lnTo>
                    <a:pt x="595" y="1276"/>
                  </a:lnTo>
                  <a:lnTo>
                    <a:pt x="624" y="1361"/>
                  </a:lnTo>
                  <a:lnTo>
                    <a:pt x="624" y="1417"/>
                  </a:lnTo>
                  <a:lnTo>
                    <a:pt x="539" y="1417"/>
                  </a:lnTo>
                  <a:lnTo>
                    <a:pt x="652" y="1729"/>
                  </a:lnTo>
                  <a:lnTo>
                    <a:pt x="567" y="1786"/>
                  </a:lnTo>
                  <a:lnTo>
                    <a:pt x="453" y="1843"/>
                  </a:lnTo>
                  <a:lnTo>
                    <a:pt x="453" y="1984"/>
                  </a:lnTo>
                  <a:lnTo>
                    <a:pt x="567" y="2070"/>
                  </a:lnTo>
                  <a:lnTo>
                    <a:pt x="425" y="2126"/>
                  </a:lnTo>
                  <a:lnTo>
                    <a:pt x="425" y="2240"/>
                  </a:lnTo>
                  <a:lnTo>
                    <a:pt x="567" y="2296"/>
                  </a:lnTo>
                  <a:lnTo>
                    <a:pt x="624" y="2438"/>
                  </a:lnTo>
                  <a:lnTo>
                    <a:pt x="595" y="2495"/>
                  </a:lnTo>
                  <a:lnTo>
                    <a:pt x="737" y="2580"/>
                  </a:lnTo>
                  <a:lnTo>
                    <a:pt x="794" y="2750"/>
                  </a:lnTo>
                  <a:lnTo>
                    <a:pt x="595" y="2863"/>
                  </a:lnTo>
                  <a:lnTo>
                    <a:pt x="482" y="280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161" y="970"/>
              <a:ext cx="2665" cy="1985"/>
            </a:xfrm>
            <a:custGeom>
              <a:avLst/>
              <a:gdLst>
                <a:gd name="T0" fmla="*/ 2665 w 2665"/>
                <a:gd name="T1" fmla="*/ 766 h 1985"/>
                <a:gd name="T2" fmla="*/ 2636 w 2665"/>
                <a:gd name="T3" fmla="*/ 851 h 1985"/>
                <a:gd name="T4" fmla="*/ 2580 w 2665"/>
                <a:gd name="T5" fmla="*/ 879 h 1985"/>
                <a:gd name="T6" fmla="*/ 2551 w 2665"/>
                <a:gd name="T7" fmla="*/ 964 h 1985"/>
                <a:gd name="T8" fmla="*/ 2466 w 2665"/>
                <a:gd name="T9" fmla="*/ 964 h 1985"/>
                <a:gd name="T10" fmla="*/ 2409 w 2665"/>
                <a:gd name="T11" fmla="*/ 1106 h 1985"/>
                <a:gd name="T12" fmla="*/ 2324 w 2665"/>
                <a:gd name="T13" fmla="*/ 1078 h 1985"/>
                <a:gd name="T14" fmla="*/ 2239 w 2665"/>
                <a:gd name="T15" fmla="*/ 1134 h 1985"/>
                <a:gd name="T16" fmla="*/ 2268 w 2665"/>
                <a:gd name="T17" fmla="*/ 1191 h 1985"/>
                <a:gd name="T18" fmla="*/ 2211 w 2665"/>
                <a:gd name="T19" fmla="*/ 1219 h 1985"/>
                <a:gd name="T20" fmla="*/ 2211 w 2665"/>
                <a:gd name="T21" fmla="*/ 1304 h 1985"/>
                <a:gd name="T22" fmla="*/ 2069 w 2665"/>
                <a:gd name="T23" fmla="*/ 1219 h 1985"/>
                <a:gd name="T24" fmla="*/ 1984 w 2665"/>
                <a:gd name="T25" fmla="*/ 1304 h 1985"/>
                <a:gd name="T26" fmla="*/ 1927 w 2665"/>
                <a:gd name="T27" fmla="*/ 1531 h 1985"/>
                <a:gd name="T28" fmla="*/ 1842 w 2665"/>
                <a:gd name="T29" fmla="*/ 1531 h 1985"/>
                <a:gd name="T30" fmla="*/ 1616 w 2665"/>
                <a:gd name="T31" fmla="*/ 1758 h 1985"/>
                <a:gd name="T32" fmla="*/ 1474 w 2665"/>
                <a:gd name="T33" fmla="*/ 1588 h 1985"/>
                <a:gd name="T34" fmla="*/ 1446 w 2665"/>
                <a:gd name="T35" fmla="*/ 1503 h 1985"/>
                <a:gd name="T36" fmla="*/ 1332 w 2665"/>
                <a:gd name="T37" fmla="*/ 1559 h 1985"/>
                <a:gd name="T38" fmla="*/ 1304 w 2665"/>
                <a:gd name="T39" fmla="*/ 1503 h 1985"/>
                <a:gd name="T40" fmla="*/ 1105 w 2665"/>
                <a:gd name="T41" fmla="*/ 1559 h 1985"/>
                <a:gd name="T42" fmla="*/ 1162 w 2665"/>
                <a:gd name="T43" fmla="*/ 1645 h 1985"/>
                <a:gd name="T44" fmla="*/ 1049 w 2665"/>
                <a:gd name="T45" fmla="*/ 1701 h 1985"/>
                <a:gd name="T46" fmla="*/ 907 w 2665"/>
                <a:gd name="T47" fmla="*/ 1701 h 1985"/>
                <a:gd name="T48" fmla="*/ 907 w 2665"/>
                <a:gd name="T49" fmla="*/ 1843 h 1985"/>
                <a:gd name="T50" fmla="*/ 850 w 2665"/>
                <a:gd name="T51" fmla="*/ 1956 h 1985"/>
                <a:gd name="T52" fmla="*/ 680 w 2665"/>
                <a:gd name="T53" fmla="*/ 1985 h 1985"/>
                <a:gd name="T54" fmla="*/ 567 w 2665"/>
                <a:gd name="T55" fmla="*/ 1985 h 1985"/>
                <a:gd name="T56" fmla="*/ 453 w 2665"/>
                <a:gd name="T57" fmla="*/ 1900 h 1985"/>
                <a:gd name="T58" fmla="*/ 453 w 2665"/>
                <a:gd name="T59" fmla="*/ 1843 h 1985"/>
                <a:gd name="T60" fmla="*/ 283 w 2665"/>
                <a:gd name="T61" fmla="*/ 1786 h 1985"/>
                <a:gd name="T62" fmla="*/ 226 w 2665"/>
                <a:gd name="T63" fmla="*/ 1673 h 1985"/>
                <a:gd name="T64" fmla="*/ 283 w 2665"/>
                <a:gd name="T65" fmla="*/ 1645 h 1985"/>
                <a:gd name="T66" fmla="*/ 141 w 2665"/>
                <a:gd name="T67" fmla="*/ 1474 h 1985"/>
                <a:gd name="T68" fmla="*/ 56 w 2665"/>
                <a:gd name="T69" fmla="*/ 1474 h 1985"/>
                <a:gd name="T70" fmla="*/ 0 w 2665"/>
                <a:gd name="T71" fmla="*/ 1389 h 1985"/>
                <a:gd name="T72" fmla="*/ 0 w 2665"/>
                <a:gd name="T73" fmla="*/ 1276 h 1985"/>
                <a:gd name="T74" fmla="*/ 85 w 2665"/>
                <a:gd name="T75" fmla="*/ 1191 h 1985"/>
                <a:gd name="T76" fmla="*/ 85 w 2665"/>
                <a:gd name="T77" fmla="*/ 1106 h 1985"/>
                <a:gd name="T78" fmla="*/ 198 w 2665"/>
                <a:gd name="T79" fmla="*/ 851 h 1985"/>
                <a:gd name="T80" fmla="*/ 226 w 2665"/>
                <a:gd name="T81" fmla="*/ 737 h 1985"/>
                <a:gd name="T82" fmla="*/ 340 w 2665"/>
                <a:gd name="T83" fmla="*/ 652 h 1985"/>
                <a:gd name="T84" fmla="*/ 538 w 2665"/>
                <a:gd name="T85" fmla="*/ 822 h 1985"/>
                <a:gd name="T86" fmla="*/ 652 w 2665"/>
                <a:gd name="T87" fmla="*/ 766 h 1985"/>
                <a:gd name="T88" fmla="*/ 907 w 2665"/>
                <a:gd name="T89" fmla="*/ 425 h 1985"/>
                <a:gd name="T90" fmla="*/ 1077 w 2665"/>
                <a:gd name="T91" fmla="*/ 29 h 1985"/>
                <a:gd name="T92" fmla="*/ 1190 w 2665"/>
                <a:gd name="T93" fmla="*/ 0 h 1985"/>
                <a:gd name="T94" fmla="*/ 1587 w 2665"/>
                <a:gd name="T95" fmla="*/ 170 h 1985"/>
                <a:gd name="T96" fmla="*/ 1616 w 2665"/>
                <a:gd name="T97" fmla="*/ 255 h 1985"/>
                <a:gd name="T98" fmla="*/ 1559 w 2665"/>
                <a:gd name="T99" fmla="*/ 425 h 1985"/>
                <a:gd name="T100" fmla="*/ 1644 w 2665"/>
                <a:gd name="T101" fmla="*/ 539 h 1985"/>
                <a:gd name="T102" fmla="*/ 1814 w 2665"/>
                <a:gd name="T103" fmla="*/ 567 h 1985"/>
                <a:gd name="T104" fmla="*/ 1871 w 2665"/>
                <a:gd name="T105" fmla="*/ 539 h 1985"/>
                <a:gd name="T106" fmla="*/ 1871 w 2665"/>
                <a:gd name="T107" fmla="*/ 454 h 1985"/>
                <a:gd name="T108" fmla="*/ 1956 w 2665"/>
                <a:gd name="T109" fmla="*/ 369 h 1985"/>
                <a:gd name="T110" fmla="*/ 2154 w 2665"/>
                <a:gd name="T111" fmla="*/ 454 h 1985"/>
                <a:gd name="T112" fmla="*/ 2268 w 2665"/>
                <a:gd name="T113" fmla="*/ 425 h 1985"/>
                <a:gd name="T114" fmla="*/ 2381 w 2665"/>
                <a:gd name="T115" fmla="*/ 454 h 1985"/>
                <a:gd name="T116" fmla="*/ 2438 w 2665"/>
                <a:gd name="T117" fmla="*/ 397 h 1985"/>
                <a:gd name="T118" fmla="*/ 2551 w 2665"/>
                <a:gd name="T119" fmla="*/ 482 h 1985"/>
                <a:gd name="T120" fmla="*/ 2551 w 2665"/>
                <a:gd name="T121" fmla="*/ 624 h 1985"/>
                <a:gd name="T122" fmla="*/ 2608 w 2665"/>
                <a:gd name="T123" fmla="*/ 766 h 1985"/>
                <a:gd name="T124" fmla="*/ 2665 w 2665"/>
                <a:gd name="T125" fmla="*/ 766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65" h="1985">
                  <a:moveTo>
                    <a:pt x="2665" y="766"/>
                  </a:moveTo>
                  <a:lnTo>
                    <a:pt x="2636" y="851"/>
                  </a:lnTo>
                  <a:lnTo>
                    <a:pt x="2580" y="879"/>
                  </a:lnTo>
                  <a:lnTo>
                    <a:pt x="2551" y="964"/>
                  </a:lnTo>
                  <a:lnTo>
                    <a:pt x="2466" y="964"/>
                  </a:lnTo>
                  <a:lnTo>
                    <a:pt x="2409" y="1106"/>
                  </a:lnTo>
                  <a:lnTo>
                    <a:pt x="2324" y="1078"/>
                  </a:lnTo>
                  <a:lnTo>
                    <a:pt x="2239" y="1134"/>
                  </a:lnTo>
                  <a:lnTo>
                    <a:pt x="2268" y="1191"/>
                  </a:lnTo>
                  <a:lnTo>
                    <a:pt x="2211" y="1219"/>
                  </a:lnTo>
                  <a:lnTo>
                    <a:pt x="2211" y="1304"/>
                  </a:lnTo>
                  <a:lnTo>
                    <a:pt x="2069" y="1219"/>
                  </a:lnTo>
                  <a:lnTo>
                    <a:pt x="1984" y="1304"/>
                  </a:lnTo>
                  <a:lnTo>
                    <a:pt x="1927" y="1531"/>
                  </a:lnTo>
                  <a:lnTo>
                    <a:pt x="1842" y="1531"/>
                  </a:lnTo>
                  <a:lnTo>
                    <a:pt x="1616" y="1758"/>
                  </a:lnTo>
                  <a:lnTo>
                    <a:pt x="1474" y="1588"/>
                  </a:lnTo>
                  <a:lnTo>
                    <a:pt x="1446" y="1503"/>
                  </a:lnTo>
                  <a:lnTo>
                    <a:pt x="1332" y="1559"/>
                  </a:lnTo>
                  <a:lnTo>
                    <a:pt x="1304" y="1503"/>
                  </a:lnTo>
                  <a:lnTo>
                    <a:pt x="1105" y="1559"/>
                  </a:lnTo>
                  <a:lnTo>
                    <a:pt x="1162" y="1645"/>
                  </a:lnTo>
                  <a:lnTo>
                    <a:pt x="1049" y="1701"/>
                  </a:lnTo>
                  <a:lnTo>
                    <a:pt x="907" y="1701"/>
                  </a:lnTo>
                  <a:lnTo>
                    <a:pt x="907" y="1843"/>
                  </a:lnTo>
                  <a:lnTo>
                    <a:pt x="850" y="1956"/>
                  </a:lnTo>
                  <a:lnTo>
                    <a:pt x="680" y="1985"/>
                  </a:lnTo>
                  <a:lnTo>
                    <a:pt x="567" y="1985"/>
                  </a:lnTo>
                  <a:lnTo>
                    <a:pt x="453" y="1900"/>
                  </a:lnTo>
                  <a:lnTo>
                    <a:pt x="453" y="1843"/>
                  </a:lnTo>
                  <a:lnTo>
                    <a:pt x="283" y="1786"/>
                  </a:lnTo>
                  <a:lnTo>
                    <a:pt x="226" y="1673"/>
                  </a:lnTo>
                  <a:lnTo>
                    <a:pt x="283" y="1645"/>
                  </a:lnTo>
                  <a:lnTo>
                    <a:pt x="141" y="1474"/>
                  </a:lnTo>
                  <a:lnTo>
                    <a:pt x="56" y="1474"/>
                  </a:lnTo>
                  <a:lnTo>
                    <a:pt x="0" y="1389"/>
                  </a:lnTo>
                  <a:lnTo>
                    <a:pt x="0" y="1276"/>
                  </a:lnTo>
                  <a:lnTo>
                    <a:pt x="85" y="1191"/>
                  </a:lnTo>
                  <a:lnTo>
                    <a:pt x="85" y="1106"/>
                  </a:lnTo>
                  <a:lnTo>
                    <a:pt x="198" y="851"/>
                  </a:lnTo>
                  <a:lnTo>
                    <a:pt x="226" y="737"/>
                  </a:lnTo>
                  <a:lnTo>
                    <a:pt x="340" y="652"/>
                  </a:lnTo>
                  <a:lnTo>
                    <a:pt x="538" y="822"/>
                  </a:lnTo>
                  <a:lnTo>
                    <a:pt x="652" y="766"/>
                  </a:lnTo>
                  <a:lnTo>
                    <a:pt x="907" y="425"/>
                  </a:lnTo>
                  <a:lnTo>
                    <a:pt x="1077" y="29"/>
                  </a:lnTo>
                  <a:lnTo>
                    <a:pt x="1190" y="0"/>
                  </a:lnTo>
                  <a:lnTo>
                    <a:pt x="1587" y="170"/>
                  </a:lnTo>
                  <a:lnTo>
                    <a:pt x="1616" y="255"/>
                  </a:lnTo>
                  <a:lnTo>
                    <a:pt x="1559" y="425"/>
                  </a:lnTo>
                  <a:lnTo>
                    <a:pt x="1644" y="539"/>
                  </a:lnTo>
                  <a:lnTo>
                    <a:pt x="1814" y="567"/>
                  </a:lnTo>
                  <a:lnTo>
                    <a:pt x="1871" y="539"/>
                  </a:lnTo>
                  <a:lnTo>
                    <a:pt x="1871" y="454"/>
                  </a:lnTo>
                  <a:lnTo>
                    <a:pt x="1956" y="369"/>
                  </a:lnTo>
                  <a:lnTo>
                    <a:pt x="2154" y="454"/>
                  </a:lnTo>
                  <a:lnTo>
                    <a:pt x="2268" y="425"/>
                  </a:lnTo>
                  <a:lnTo>
                    <a:pt x="2381" y="454"/>
                  </a:lnTo>
                  <a:lnTo>
                    <a:pt x="2438" y="397"/>
                  </a:lnTo>
                  <a:lnTo>
                    <a:pt x="2551" y="482"/>
                  </a:lnTo>
                  <a:lnTo>
                    <a:pt x="2551" y="624"/>
                  </a:lnTo>
                  <a:lnTo>
                    <a:pt x="2608" y="766"/>
                  </a:lnTo>
                  <a:lnTo>
                    <a:pt x="2665" y="76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813" y="2473"/>
              <a:ext cx="1389" cy="822"/>
            </a:xfrm>
            <a:custGeom>
              <a:avLst/>
              <a:gdLst>
                <a:gd name="T0" fmla="*/ 1275 w 1389"/>
                <a:gd name="T1" fmla="*/ 28 h 822"/>
                <a:gd name="T2" fmla="*/ 1190 w 1389"/>
                <a:gd name="T3" fmla="*/ 28 h 822"/>
                <a:gd name="T4" fmla="*/ 964 w 1389"/>
                <a:gd name="T5" fmla="*/ 255 h 822"/>
                <a:gd name="T6" fmla="*/ 822 w 1389"/>
                <a:gd name="T7" fmla="*/ 85 h 822"/>
                <a:gd name="T8" fmla="*/ 794 w 1389"/>
                <a:gd name="T9" fmla="*/ 0 h 822"/>
                <a:gd name="T10" fmla="*/ 680 w 1389"/>
                <a:gd name="T11" fmla="*/ 56 h 822"/>
                <a:gd name="T12" fmla="*/ 652 w 1389"/>
                <a:gd name="T13" fmla="*/ 0 h 822"/>
                <a:gd name="T14" fmla="*/ 453 w 1389"/>
                <a:gd name="T15" fmla="*/ 56 h 822"/>
                <a:gd name="T16" fmla="*/ 510 w 1389"/>
                <a:gd name="T17" fmla="*/ 142 h 822"/>
                <a:gd name="T18" fmla="*/ 397 w 1389"/>
                <a:gd name="T19" fmla="*/ 198 h 822"/>
                <a:gd name="T20" fmla="*/ 255 w 1389"/>
                <a:gd name="T21" fmla="*/ 198 h 822"/>
                <a:gd name="T22" fmla="*/ 255 w 1389"/>
                <a:gd name="T23" fmla="*/ 312 h 822"/>
                <a:gd name="T24" fmla="*/ 255 w 1389"/>
                <a:gd name="T25" fmla="*/ 340 h 822"/>
                <a:gd name="T26" fmla="*/ 198 w 1389"/>
                <a:gd name="T27" fmla="*/ 453 h 822"/>
                <a:gd name="T28" fmla="*/ 56 w 1389"/>
                <a:gd name="T29" fmla="*/ 482 h 822"/>
                <a:gd name="T30" fmla="*/ 0 w 1389"/>
                <a:gd name="T31" fmla="*/ 482 h 822"/>
                <a:gd name="T32" fmla="*/ 113 w 1389"/>
                <a:gd name="T33" fmla="*/ 623 h 822"/>
                <a:gd name="T34" fmla="*/ 113 w 1389"/>
                <a:gd name="T35" fmla="*/ 709 h 822"/>
                <a:gd name="T36" fmla="*/ 227 w 1389"/>
                <a:gd name="T37" fmla="*/ 794 h 822"/>
                <a:gd name="T38" fmla="*/ 368 w 1389"/>
                <a:gd name="T39" fmla="*/ 737 h 822"/>
                <a:gd name="T40" fmla="*/ 368 w 1389"/>
                <a:gd name="T41" fmla="*/ 709 h 822"/>
                <a:gd name="T42" fmla="*/ 453 w 1389"/>
                <a:gd name="T43" fmla="*/ 680 h 822"/>
                <a:gd name="T44" fmla="*/ 822 w 1389"/>
                <a:gd name="T45" fmla="*/ 822 h 822"/>
                <a:gd name="T46" fmla="*/ 1162 w 1389"/>
                <a:gd name="T47" fmla="*/ 737 h 822"/>
                <a:gd name="T48" fmla="*/ 1049 w 1389"/>
                <a:gd name="T49" fmla="*/ 595 h 822"/>
                <a:gd name="T50" fmla="*/ 1049 w 1389"/>
                <a:gd name="T51" fmla="*/ 453 h 822"/>
                <a:gd name="T52" fmla="*/ 1134 w 1389"/>
                <a:gd name="T53" fmla="*/ 397 h 822"/>
                <a:gd name="T54" fmla="*/ 1134 w 1389"/>
                <a:gd name="T55" fmla="*/ 482 h 822"/>
                <a:gd name="T56" fmla="*/ 1304 w 1389"/>
                <a:gd name="T57" fmla="*/ 340 h 822"/>
                <a:gd name="T58" fmla="*/ 1389 w 1389"/>
                <a:gd name="T59" fmla="*/ 56 h 822"/>
                <a:gd name="T60" fmla="*/ 1332 w 1389"/>
                <a:gd name="T61" fmla="*/ 28 h 822"/>
                <a:gd name="T62" fmla="*/ 1275 w 1389"/>
                <a:gd name="T63" fmla="*/ 28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89" h="822">
                  <a:moveTo>
                    <a:pt x="1275" y="28"/>
                  </a:moveTo>
                  <a:lnTo>
                    <a:pt x="1190" y="28"/>
                  </a:lnTo>
                  <a:lnTo>
                    <a:pt x="964" y="255"/>
                  </a:lnTo>
                  <a:lnTo>
                    <a:pt x="822" y="85"/>
                  </a:lnTo>
                  <a:lnTo>
                    <a:pt x="794" y="0"/>
                  </a:lnTo>
                  <a:lnTo>
                    <a:pt x="680" y="56"/>
                  </a:lnTo>
                  <a:lnTo>
                    <a:pt x="652" y="0"/>
                  </a:lnTo>
                  <a:lnTo>
                    <a:pt x="453" y="56"/>
                  </a:lnTo>
                  <a:lnTo>
                    <a:pt x="510" y="142"/>
                  </a:lnTo>
                  <a:lnTo>
                    <a:pt x="397" y="198"/>
                  </a:lnTo>
                  <a:lnTo>
                    <a:pt x="255" y="198"/>
                  </a:lnTo>
                  <a:lnTo>
                    <a:pt x="255" y="312"/>
                  </a:lnTo>
                  <a:lnTo>
                    <a:pt x="255" y="340"/>
                  </a:lnTo>
                  <a:lnTo>
                    <a:pt x="198" y="453"/>
                  </a:lnTo>
                  <a:lnTo>
                    <a:pt x="56" y="482"/>
                  </a:lnTo>
                  <a:lnTo>
                    <a:pt x="0" y="482"/>
                  </a:lnTo>
                  <a:lnTo>
                    <a:pt x="113" y="623"/>
                  </a:lnTo>
                  <a:lnTo>
                    <a:pt x="113" y="709"/>
                  </a:lnTo>
                  <a:lnTo>
                    <a:pt x="227" y="794"/>
                  </a:lnTo>
                  <a:lnTo>
                    <a:pt x="368" y="737"/>
                  </a:lnTo>
                  <a:lnTo>
                    <a:pt x="368" y="709"/>
                  </a:lnTo>
                  <a:lnTo>
                    <a:pt x="453" y="680"/>
                  </a:lnTo>
                  <a:lnTo>
                    <a:pt x="822" y="822"/>
                  </a:lnTo>
                  <a:lnTo>
                    <a:pt x="1162" y="737"/>
                  </a:lnTo>
                  <a:lnTo>
                    <a:pt x="1049" y="595"/>
                  </a:lnTo>
                  <a:lnTo>
                    <a:pt x="1049" y="453"/>
                  </a:lnTo>
                  <a:lnTo>
                    <a:pt x="1134" y="397"/>
                  </a:lnTo>
                  <a:lnTo>
                    <a:pt x="1134" y="482"/>
                  </a:lnTo>
                  <a:lnTo>
                    <a:pt x="1304" y="340"/>
                  </a:lnTo>
                  <a:lnTo>
                    <a:pt x="1389" y="56"/>
                  </a:lnTo>
                  <a:lnTo>
                    <a:pt x="1332" y="28"/>
                  </a:lnTo>
                  <a:lnTo>
                    <a:pt x="1275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2117" y="3408"/>
              <a:ext cx="283" cy="312"/>
            </a:xfrm>
            <a:custGeom>
              <a:avLst/>
              <a:gdLst>
                <a:gd name="T0" fmla="*/ 255 w 283"/>
                <a:gd name="T1" fmla="*/ 0 h 312"/>
                <a:gd name="T2" fmla="*/ 283 w 283"/>
                <a:gd name="T3" fmla="*/ 29 h 312"/>
                <a:gd name="T4" fmla="*/ 227 w 283"/>
                <a:gd name="T5" fmla="*/ 57 h 312"/>
                <a:gd name="T6" fmla="*/ 283 w 283"/>
                <a:gd name="T7" fmla="*/ 199 h 312"/>
                <a:gd name="T8" fmla="*/ 227 w 283"/>
                <a:gd name="T9" fmla="*/ 255 h 312"/>
                <a:gd name="T10" fmla="*/ 198 w 283"/>
                <a:gd name="T11" fmla="*/ 227 h 312"/>
                <a:gd name="T12" fmla="*/ 170 w 283"/>
                <a:gd name="T13" fmla="*/ 312 h 312"/>
                <a:gd name="T14" fmla="*/ 85 w 283"/>
                <a:gd name="T15" fmla="*/ 312 h 312"/>
                <a:gd name="T16" fmla="*/ 85 w 283"/>
                <a:gd name="T17" fmla="*/ 227 h 312"/>
                <a:gd name="T18" fmla="*/ 0 w 283"/>
                <a:gd name="T19" fmla="*/ 227 h 312"/>
                <a:gd name="T20" fmla="*/ 0 w 283"/>
                <a:gd name="T21" fmla="*/ 114 h 312"/>
                <a:gd name="T22" fmla="*/ 142 w 283"/>
                <a:gd name="T23" fmla="*/ 170 h 312"/>
                <a:gd name="T24" fmla="*/ 170 w 283"/>
                <a:gd name="T25" fmla="*/ 142 h 312"/>
                <a:gd name="T26" fmla="*/ 113 w 283"/>
                <a:gd name="T27" fmla="*/ 85 h 312"/>
                <a:gd name="T28" fmla="*/ 170 w 283"/>
                <a:gd name="T29" fmla="*/ 29 h 312"/>
                <a:gd name="T30" fmla="*/ 255 w 283"/>
                <a:gd name="T31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3" h="312">
                  <a:moveTo>
                    <a:pt x="255" y="0"/>
                  </a:moveTo>
                  <a:lnTo>
                    <a:pt x="283" y="29"/>
                  </a:lnTo>
                  <a:lnTo>
                    <a:pt x="227" y="57"/>
                  </a:lnTo>
                  <a:lnTo>
                    <a:pt x="283" y="199"/>
                  </a:lnTo>
                  <a:lnTo>
                    <a:pt x="227" y="255"/>
                  </a:lnTo>
                  <a:lnTo>
                    <a:pt x="198" y="227"/>
                  </a:lnTo>
                  <a:lnTo>
                    <a:pt x="170" y="312"/>
                  </a:lnTo>
                  <a:lnTo>
                    <a:pt x="85" y="312"/>
                  </a:lnTo>
                  <a:lnTo>
                    <a:pt x="85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42" y="170"/>
                  </a:lnTo>
                  <a:lnTo>
                    <a:pt x="170" y="142"/>
                  </a:lnTo>
                  <a:lnTo>
                    <a:pt x="113" y="85"/>
                  </a:lnTo>
                  <a:lnTo>
                    <a:pt x="170" y="29"/>
                  </a:lnTo>
                  <a:lnTo>
                    <a:pt x="25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1862" y="2189"/>
              <a:ext cx="623" cy="1389"/>
            </a:xfrm>
            <a:custGeom>
              <a:avLst/>
              <a:gdLst>
                <a:gd name="T0" fmla="*/ 113 w 623"/>
                <a:gd name="T1" fmla="*/ 1021 h 1389"/>
                <a:gd name="T2" fmla="*/ 0 w 623"/>
                <a:gd name="T3" fmla="*/ 879 h 1389"/>
                <a:gd name="T4" fmla="*/ 0 w 623"/>
                <a:gd name="T5" fmla="*/ 737 h 1389"/>
                <a:gd name="T6" fmla="*/ 85 w 623"/>
                <a:gd name="T7" fmla="*/ 681 h 1389"/>
                <a:gd name="T8" fmla="*/ 85 w 623"/>
                <a:gd name="T9" fmla="*/ 766 h 1389"/>
                <a:gd name="T10" fmla="*/ 255 w 623"/>
                <a:gd name="T11" fmla="*/ 624 h 1389"/>
                <a:gd name="T12" fmla="*/ 340 w 623"/>
                <a:gd name="T13" fmla="*/ 340 h 1389"/>
                <a:gd name="T14" fmla="*/ 283 w 623"/>
                <a:gd name="T15" fmla="*/ 312 h 1389"/>
                <a:gd name="T16" fmla="*/ 226 w 623"/>
                <a:gd name="T17" fmla="*/ 312 h 1389"/>
                <a:gd name="T18" fmla="*/ 283 w 623"/>
                <a:gd name="T19" fmla="*/ 85 h 1389"/>
                <a:gd name="T20" fmla="*/ 368 w 623"/>
                <a:gd name="T21" fmla="*/ 0 h 1389"/>
                <a:gd name="T22" fmla="*/ 510 w 623"/>
                <a:gd name="T23" fmla="*/ 85 h 1389"/>
                <a:gd name="T24" fmla="*/ 510 w 623"/>
                <a:gd name="T25" fmla="*/ 170 h 1389"/>
                <a:gd name="T26" fmla="*/ 453 w 623"/>
                <a:gd name="T27" fmla="*/ 227 h 1389"/>
                <a:gd name="T28" fmla="*/ 482 w 623"/>
                <a:gd name="T29" fmla="*/ 369 h 1389"/>
                <a:gd name="T30" fmla="*/ 567 w 623"/>
                <a:gd name="T31" fmla="*/ 397 h 1389"/>
                <a:gd name="T32" fmla="*/ 538 w 623"/>
                <a:gd name="T33" fmla="*/ 454 h 1389"/>
                <a:gd name="T34" fmla="*/ 623 w 623"/>
                <a:gd name="T35" fmla="*/ 539 h 1389"/>
                <a:gd name="T36" fmla="*/ 510 w 623"/>
                <a:gd name="T37" fmla="*/ 709 h 1389"/>
                <a:gd name="T38" fmla="*/ 340 w 623"/>
                <a:gd name="T39" fmla="*/ 794 h 1389"/>
                <a:gd name="T40" fmla="*/ 453 w 623"/>
                <a:gd name="T41" fmla="*/ 1049 h 1389"/>
                <a:gd name="T42" fmla="*/ 397 w 623"/>
                <a:gd name="T43" fmla="*/ 1106 h 1389"/>
                <a:gd name="T44" fmla="*/ 397 w 623"/>
                <a:gd name="T45" fmla="*/ 1191 h 1389"/>
                <a:gd name="T46" fmla="*/ 425 w 623"/>
                <a:gd name="T47" fmla="*/ 1248 h 1389"/>
                <a:gd name="T48" fmla="*/ 368 w 623"/>
                <a:gd name="T49" fmla="*/ 1304 h 1389"/>
                <a:gd name="T50" fmla="*/ 425 w 623"/>
                <a:gd name="T51" fmla="*/ 1361 h 1389"/>
                <a:gd name="T52" fmla="*/ 397 w 623"/>
                <a:gd name="T53" fmla="*/ 1389 h 1389"/>
                <a:gd name="T54" fmla="*/ 255 w 623"/>
                <a:gd name="T55" fmla="*/ 1333 h 1389"/>
                <a:gd name="T56" fmla="*/ 198 w 623"/>
                <a:gd name="T57" fmla="*/ 1191 h 1389"/>
                <a:gd name="T58" fmla="*/ 198 w 623"/>
                <a:gd name="T59" fmla="*/ 1049 h 1389"/>
                <a:gd name="T60" fmla="*/ 113 w 623"/>
                <a:gd name="T61" fmla="*/ 102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1389">
                  <a:moveTo>
                    <a:pt x="113" y="1021"/>
                  </a:moveTo>
                  <a:lnTo>
                    <a:pt x="0" y="879"/>
                  </a:lnTo>
                  <a:lnTo>
                    <a:pt x="0" y="737"/>
                  </a:lnTo>
                  <a:lnTo>
                    <a:pt x="85" y="681"/>
                  </a:lnTo>
                  <a:lnTo>
                    <a:pt x="85" y="766"/>
                  </a:lnTo>
                  <a:lnTo>
                    <a:pt x="255" y="624"/>
                  </a:lnTo>
                  <a:lnTo>
                    <a:pt x="340" y="340"/>
                  </a:lnTo>
                  <a:lnTo>
                    <a:pt x="283" y="312"/>
                  </a:lnTo>
                  <a:lnTo>
                    <a:pt x="226" y="312"/>
                  </a:lnTo>
                  <a:lnTo>
                    <a:pt x="283" y="85"/>
                  </a:lnTo>
                  <a:lnTo>
                    <a:pt x="368" y="0"/>
                  </a:lnTo>
                  <a:lnTo>
                    <a:pt x="510" y="85"/>
                  </a:lnTo>
                  <a:lnTo>
                    <a:pt x="510" y="170"/>
                  </a:lnTo>
                  <a:lnTo>
                    <a:pt x="453" y="227"/>
                  </a:lnTo>
                  <a:lnTo>
                    <a:pt x="482" y="369"/>
                  </a:lnTo>
                  <a:lnTo>
                    <a:pt x="567" y="397"/>
                  </a:lnTo>
                  <a:lnTo>
                    <a:pt x="538" y="454"/>
                  </a:lnTo>
                  <a:lnTo>
                    <a:pt x="623" y="539"/>
                  </a:lnTo>
                  <a:lnTo>
                    <a:pt x="510" y="709"/>
                  </a:lnTo>
                  <a:lnTo>
                    <a:pt x="340" y="794"/>
                  </a:lnTo>
                  <a:lnTo>
                    <a:pt x="453" y="1049"/>
                  </a:lnTo>
                  <a:lnTo>
                    <a:pt x="397" y="1106"/>
                  </a:lnTo>
                  <a:lnTo>
                    <a:pt x="397" y="1191"/>
                  </a:lnTo>
                  <a:lnTo>
                    <a:pt x="425" y="1248"/>
                  </a:lnTo>
                  <a:lnTo>
                    <a:pt x="368" y="1304"/>
                  </a:lnTo>
                  <a:lnTo>
                    <a:pt x="425" y="1361"/>
                  </a:lnTo>
                  <a:lnTo>
                    <a:pt x="397" y="1389"/>
                  </a:lnTo>
                  <a:lnTo>
                    <a:pt x="255" y="1333"/>
                  </a:lnTo>
                  <a:lnTo>
                    <a:pt x="198" y="1191"/>
                  </a:lnTo>
                  <a:lnTo>
                    <a:pt x="198" y="1049"/>
                  </a:lnTo>
                  <a:lnTo>
                    <a:pt x="113" y="102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2003" y="3607"/>
              <a:ext cx="596" cy="595"/>
            </a:xfrm>
            <a:custGeom>
              <a:avLst/>
              <a:gdLst>
                <a:gd name="T0" fmla="*/ 114 w 596"/>
                <a:gd name="T1" fmla="*/ 28 h 595"/>
                <a:gd name="T2" fmla="*/ 199 w 596"/>
                <a:gd name="T3" fmla="*/ 28 h 595"/>
                <a:gd name="T4" fmla="*/ 199 w 596"/>
                <a:gd name="T5" fmla="*/ 113 h 595"/>
                <a:gd name="T6" fmla="*/ 284 w 596"/>
                <a:gd name="T7" fmla="*/ 113 h 595"/>
                <a:gd name="T8" fmla="*/ 312 w 596"/>
                <a:gd name="T9" fmla="*/ 28 h 595"/>
                <a:gd name="T10" fmla="*/ 341 w 596"/>
                <a:gd name="T11" fmla="*/ 56 h 595"/>
                <a:gd name="T12" fmla="*/ 397 w 596"/>
                <a:gd name="T13" fmla="*/ 0 h 595"/>
                <a:gd name="T14" fmla="*/ 397 w 596"/>
                <a:gd name="T15" fmla="*/ 85 h 595"/>
                <a:gd name="T16" fmla="*/ 426 w 596"/>
                <a:gd name="T17" fmla="*/ 113 h 595"/>
                <a:gd name="T18" fmla="*/ 482 w 596"/>
                <a:gd name="T19" fmla="*/ 312 h 595"/>
                <a:gd name="T20" fmla="*/ 539 w 596"/>
                <a:gd name="T21" fmla="*/ 368 h 595"/>
                <a:gd name="T22" fmla="*/ 539 w 596"/>
                <a:gd name="T23" fmla="*/ 453 h 595"/>
                <a:gd name="T24" fmla="*/ 596 w 596"/>
                <a:gd name="T25" fmla="*/ 538 h 595"/>
                <a:gd name="T26" fmla="*/ 511 w 596"/>
                <a:gd name="T27" fmla="*/ 538 h 595"/>
                <a:gd name="T28" fmla="*/ 511 w 596"/>
                <a:gd name="T29" fmla="*/ 595 h 595"/>
                <a:gd name="T30" fmla="*/ 397 w 596"/>
                <a:gd name="T31" fmla="*/ 595 h 595"/>
                <a:gd name="T32" fmla="*/ 284 w 596"/>
                <a:gd name="T33" fmla="*/ 510 h 595"/>
                <a:gd name="T34" fmla="*/ 312 w 596"/>
                <a:gd name="T35" fmla="*/ 482 h 595"/>
                <a:gd name="T36" fmla="*/ 284 w 596"/>
                <a:gd name="T37" fmla="*/ 425 h 595"/>
                <a:gd name="T38" fmla="*/ 341 w 596"/>
                <a:gd name="T39" fmla="*/ 368 h 595"/>
                <a:gd name="T40" fmla="*/ 284 w 596"/>
                <a:gd name="T41" fmla="*/ 312 h 595"/>
                <a:gd name="T42" fmla="*/ 142 w 596"/>
                <a:gd name="T43" fmla="*/ 368 h 595"/>
                <a:gd name="T44" fmla="*/ 85 w 596"/>
                <a:gd name="T45" fmla="*/ 368 h 595"/>
                <a:gd name="T46" fmla="*/ 0 w 596"/>
                <a:gd name="T47" fmla="*/ 397 h 595"/>
                <a:gd name="T48" fmla="*/ 57 w 596"/>
                <a:gd name="T49" fmla="*/ 312 h 595"/>
                <a:gd name="T50" fmla="*/ 114 w 596"/>
                <a:gd name="T51" fmla="*/ 227 h 595"/>
                <a:gd name="T52" fmla="*/ 85 w 596"/>
                <a:gd name="T53" fmla="*/ 85 h 595"/>
                <a:gd name="T54" fmla="*/ 114 w 596"/>
                <a:gd name="T55" fmla="*/ 2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6" h="595">
                  <a:moveTo>
                    <a:pt x="114" y="28"/>
                  </a:moveTo>
                  <a:lnTo>
                    <a:pt x="199" y="28"/>
                  </a:lnTo>
                  <a:lnTo>
                    <a:pt x="199" y="113"/>
                  </a:lnTo>
                  <a:lnTo>
                    <a:pt x="284" y="113"/>
                  </a:lnTo>
                  <a:lnTo>
                    <a:pt x="312" y="28"/>
                  </a:lnTo>
                  <a:lnTo>
                    <a:pt x="341" y="56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426" y="113"/>
                  </a:lnTo>
                  <a:lnTo>
                    <a:pt x="482" y="312"/>
                  </a:lnTo>
                  <a:lnTo>
                    <a:pt x="539" y="368"/>
                  </a:lnTo>
                  <a:lnTo>
                    <a:pt x="539" y="453"/>
                  </a:lnTo>
                  <a:lnTo>
                    <a:pt x="596" y="538"/>
                  </a:lnTo>
                  <a:lnTo>
                    <a:pt x="511" y="538"/>
                  </a:lnTo>
                  <a:lnTo>
                    <a:pt x="511" y="595"/>
                  </a:lnTo>
                  <a:lnTo>
                    <a:pt x="397" y="595"/>
                  </a:lnTo>
                  <a:lnTo>
                    <a:pt x="284" y="510"/>
                  </a:lnTo>
                  <a:lnTo>
                    <a:pt x="312" y="482"/>
                  </a:lnTo>
                  <a:lnTo>
                    <a:pt x="284" y="425"/>
                  </a:lnTo>
                  <a:lnTo>
                    <a:pt x="341" y="368"/>
                  </a:lnTo>
                  <a:lnTo>
                    <a:pt x="284" y="312"/>
                  </a:lnTo>
                  <a:lnTo>
                    <a:pt x="142" y="368"/>
                  </a:lnTo>
                  <a:lnTo>
                    <a:pt x="85" y="368"/>
                  </a:lnTo>
                  <a:lnTo>
                    <a:pt x="0" y="397"/>
                  </a:lnTo>
                  <a:lnTo>
                    <a:pt x="57" y="312"/>
                  </a:lnTo>
                  <a:lnTo>
                    <a:pt x="114" y="227"/>
                  </a:lnTo>
                  <a:lnTo>
                    <a:pt x="85" y="85"/>
                  </a:lnTo>
                  <a:lnTo>
                    <a:pt x="114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1720" y="3919"/>
              <a:ext cx="935" cy="850"/>
            </a:xfrm>
            <a:custGeom>
              <a:avLst/>
              <a:gdLst>
                <a:gd name="T0" fmla="*/ 283 w 935"/>
                <a:gd name="T1" fmla="*/ 85 h 850"/>
                <a:gd name="T2" fmla="*/ 368 w 935"/>
                <a:gd name="T3" fmla="*/ 56 h 850"/>
                <a:gd name="T4" fmla="*/ 425 w 935"/>
                <a:gd name="T5" fmla="*/ 56 h 850"/>
                <a:gd name="T6" fmla="*/ 567 w 935"/>
                <a:gd name="T7" fmla="*/ 0 h 850"/>
                <a:gd name="T8" fmla="*/ 624 w 935"/>
                <a:gd name="T9" fmla="*/ 56 h 850"/>
                <a:gd name="T10" fmla="*/ 567 w 935"/>
                <a:gd name="T11" fmla="*/ 113 h 850"/>
                <a:gd name="T12" fmla="*/ 595 w 935"/>
                <a:gd name="T13" fmla="*/ 170 h 850"/>
                <a:gd name="T14" fmla="*/ 567 w 935"/>
                <a:gd name="T15" fmla="*/ 198 h 850"/>
                <a:gd name="T16" fmla="*/ 680 w 935"/>
                <a:gd name="T17" fmla="*/ 283 h 850"/>
                <a:gd name="T18" fmla="*/ 794 w 935"/>
                <a:gd name="T19" fmla="*/ 283 h 850"/>
                <a:gd name="T20" fmla="*/ 794 w 935"/>
                <a:gd name="T21" fmla="*/ 226 h 850"/>
                <a:gd name="T22" fmla="*/ 907 w 935"/>
                <a:gd name="T23" fmla="*/ 226 h 850"/>
                <a:gd name="T24" fmla="*/ 935 w 935"/>
                <a:gd name="T25" fmla="*/ 226 h 850"/>
                <a:gd name="T26" fmla="*/ 935 w 935"/>
                <a:gd name="T27" fmla="*/ 311 h 850"/>
                <a:gd name="T28" fmla="*/ 879 w 935"/>
                <a:gd name="T29" fmla="*/ 340 h 850"/>
                <a:gd name="T30" fmla="*/ 879 w 935"/>
                <a:gd name="T31" fmla="*/ 396 h 850"/>
                <a:gd name="T32" fmla="*/ 935 w 935"/>
                <a:gd name="T33" fmla="*/ 453 h 850"/>
                <a:gd name="T34" fmla="*/ 907 w 935"/>
                <a:gd name="T35" fmla="*/ 482 h 850"/>
                <a:gd name="T36" fmla="*/ 680 w 935"/>
                <a:gd name="T37" fmla="*/ 510 h 850"/>
                <a:gd name="T38" fmla="*/ 567 w 935"/>
                <a:gd name="T39" fmla="*/ 482 h 850"/>
                <a:gd name="T40" fmla="*/ 482 w 935"/>
                <a:gd name="T41" fmla="*/ 567 h 850"/>
                <a:gd name="T42" fmla="*/ 340 w 935"/>
                <a:gd name="T43" fmla="*/ 567 h 850"/>
                <a:gd name="T44" fmla="*/ 312 w 935"/>
                <a:gd name="T45" fmla="*/ 680 h 850"/>
                <a:gd name="T46" fmla="*/ 0 w 935"/>
                <a:gd name="T47" fmla="*/ 850 h 850"/>
                <a:gd name="T48" fmla="*/ 0 w 935"/>
                <a:gd name="T49" fmla="*/ 765 h 850"/>
                <a:gd name="T50" fmla="*/ 85 w 935"/>
                <a:gd name="T51" fmla="*/ 708 h 850"/>
                <a:gd name="T52" fmla="*/ 28 w 935"/>
                <a:gd name="T53" fmla="*/ 680 h 850"/>
                <a:gd name="T54" fmla="*/ 0 w 935"/>
                <a:gd name="T55" fmla="*/ 595 h 850"/>
                <a:gd name="T56" fmla="*/ 85 w 935"/>
                <a:gd name="T57" fmla="*/ 623 h 850"/>
                <a:gd name="T58" fmla="*/ 142 w 935"/>
                <a:gd name="T59" fmla="*/ 538 h 850"/>
                <a:gd name="T60" fmla="*/ 142 w 935"/>
                <a:gd name="T61" fmla="*/ 482 h 850"/>
                <a:gd name="T62" fmla="*/ 57 w 935"/>
                <a:gd name="T63" fmla="*/ 453 h 850"/>
                <a:gd name="T64" fmla="*/ 57 w 935"/>
                <a:gd name="T65" fmla="*/ 340 h 850"/>
                <a:gd name="T66" fmla="*/ 113 w 935"/>
                <a:gd name="T67" fmla="*/ 368 h 850"/>
                <a:gd name="T68" fmla="*/ 113 w 935"/>
                <a:gd name="T69" fmla="*/ 283 h 850"/>
                <a:gd name="T70" fmla="*/ 198 w 935"/>
                <a:gd name="T71" fmla="*/ 198 h 850"/>
                <a:gd name="T72" fmla="*/ 198 w 935"/>
                <a:gd name="T73" fmla="*/ 141 h 850"/>
                <a:gd name="T74" fmla="*/ 283 w 935"/>
                <a:gd name="T75" fmla="*/ 85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35" h="850">
                  <a:moveTo>
                    <a:pt x="283" y="85"/>
                  </a:moveTo>
                  <a:lnTo>
                    <a:pt x="368" y="56"/>
                  </a:lnTo>
                  <a:lnTo>
                    <a:pt x="425" y="56"/>
                  </a:lnTo>
                  <a:lnTo>
                    <a:pt x="567" y="0"/>
                  </a:lnTo>
                  <a:lnTo>
                    <a:pt x="624" y="56"/>
                  </a:lnTo>
                  <a:lnTo>
                    <a:pt x="567" y="113"/>
                  </a:lnTo>
                  <a:lnTo>
                    <a:pt x="595" y="170"/>
                  </a:lnTo>
                  <a:lnTo>
                    <a:pt x="567" y="198"/>
                  </a:lnTo>
                  <a:lnTo>
                    <a:pt x="680" y="283"/>
                  </a:lnTo>
                  <a:lnTo>
                    <a:pt x="794" y="283"/>
                  </a:lnTo>
                  <a:lnTo>
                    <a:pt x="794" y="226"/>
                  </a:lnTo>
                  <a:lnTo>
                    <a:pt x="907" y="226"/>
                  </a:lnTo>
                  <a:lnTo>
                    <a:pt x="935" y="226"/>
                  </a:lnTo>
                  <a:lnTo>
                    <a:pt x="935" y="311"/>
                  </a:lnTo>
                  <a:lnTo>
                    <a:pt x="879" y="340"/>
                  </a:lnTo>
                  <a:lnTo>
                    <a:pt x="879" y="396"/>
                  </a:lnTo>
                  <a:lnTo>
                    <a:pt x="935" y="453"/>
                  </a:lnTo>
                  <a:lnTo>
                    <a:pt x="907" y="482"/>
                  </a:lnTo>
                  <a:lnTo>
                    <a:pt x="680" y="510"/>
                  </a:lnTo>
                  <a:lnTo>
                    <a:pt x="567" y="482"/>
                  </a:lnTo>
                  <a:lnTo>
                    <a:pt x="482" y="567"/>
                  </a:lnTo>
                  <a:lnTo>
                    <a:pt x="340" y="567"/>
                  </a:lnTo>
                  <a:lnTo>
                    <a:pt x="312" y="680"/>
                  </a:lnTo>
                  <a:lnTo>
                    <a:pt x="0" y="850"/>
                  </a:lnTo>
                  <a:lnTo>
                    <a:pt x="0" y="765"/>
                  </a:lnTo>
                  <a:lnTo>
                    <a:pt x="85" y="708"/>
                  </a:lnTo>
                  <a:lnTo>
                    <a:pt x="28" y="680"/>
                  </a:lnTo>
                  <a:lnTo>
                    <a:pt x="0" y="595"/>
                  </a:lnTo>
                  <a:lnTo>
                    <a:pt x="85" y="623"/>
                  </a:lnTo>
                  <a:lnTo>
                    <a:pt x="142" y="538"/>
                  </a:lnTo>
                  <a:lnTo>
                    <a:pt x="142" y="482"/>
                  </a:lnTo>
                  <a:lnTo>
                    <a:pt x="57" y="453"/>
                  </a:lnTo>
                  <a:lnTo>
                    <a:pt x="57" y="340"/>
                  </a:lnTo>
                  <a:lnTo>
                    <a:pt x="113" y="368"/>
                  </a:lnTo>
                  <a:lnTo>
                    <a:pt x="113" y="283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283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954" y="3805"/>
              <a:ext cx="964" cy="907"/>
            </a:xfrm>
            <a:custGeom>
              <a:avLst/>
              <a:gdLst>
                <a:gd name="T0" fmla="*/ 964 w 964"/>
                <a:gd name="T1" fmla="*/ 255 h 907"/>
                <a:gd name="T2" fmla="*/ 964 w 964"/>
                <a:gd name="T3" fmla="*/ 312 h 907"/>
                <a:gd name="T4" fmla="*/ 879 w 964"/>
                <a:gd name="T5" fmla="*/ 397 h 907"/>
                <a:gd name="T6" fmla="*/ 879 w 964"/>
                <a:gd name="T7" fmla="*/ 482 h 907"/>
                <a:gd name="T8" fmla="*/ 823 w 964"/>
                <a:gd name="T9" fmla="*/ 454 h 907"/>
                <a:gd name="T10" fmla="*/ 823 w 964"/>
                <a:gd name="T11" fmla="*/ 567 h 907"/>
                <a:gd name="T12" fmla="*/ 908 w 964"/>
                <a:gd name="T13" fmla="*/ 596 h 907"/>
                <a:gd name="T14" fmla="*/ 908 w 964"/>
                <a:gd name="T15" fmla="*/ 652 h 907"/>
                <a:gd name="T16" fmla="*/ 851 w 964"/>
                <a:gd name="T17" fmla="*/ 737 h 907"/>
                <a:gd name="T18" fmla="*/ 766 w 964"/>
                <a:gd name="T19" fmla="*/ 709 h 907"/>
                <a:gd name="T20" fmla="*/ 709 w 964"/>
                <a:gd name="T21" fmla="*/ 822 h 907"/>
                <a:gd name="T22" fmla="*/ 653 w 964"/>
                <a:gd name="T23" fmla="*/ 737 h 907"/>
                <a:gd name="T24" fmla="*/ 596 w 964"/>
                <a:gd name="T25" fmla="*/ 766 h 907"/>
                <a:gd name="T26" fmla="*/ 539 w 964"/>
                <a:gd name="T27" fmla="*/ 822 h 907"/>
                <a:gd name="T28" fmla="*/ 482 w 964"/>
                <a:gd name="T29" fmla="*/ 822 h 907"/>
                <a:gd name="T30" fmla="*/ 454 w 964"/>
                <a:gd name="T31" fmla="*/ 879 h 907"/>
                <a:gd name="T32" fmla="*/ 397 w 964"/>
                <a:gd name="T33" fmla="*/ 907 h 907"/>
                <a:gd name="T34" fmla="*/ 341 w 964"/>
                <a:gd name="T35" fmla="*/ 851 h 907"/>
                <a:gd name="T36" fmla="*/ 312 w 964"/>
                <a:gd name="T37" fmla="*/ 737 h 907"/>
                <a:gd name="T38" fmla="*/ 256 w 964"/>
                <a:gd name="T39" fmla="*/ 737 h 907"/>
                <a:gd name="T40" fmla="*/ 199 w 964"/>
                <a:gd name="T41" fmla="*/ 510 h 907"/>
                <a:gd name="T42" fmla="*/ 227 w 964"/>
                <a:gd name="T43" fmla="*/ 369 h 907"/>
                <a:gd name="T44" fmla="*/ 86 w 964"/>
                <a:gd name="T45" fmla="*/ 369 h 907"/>
                <a:gd name="T46" fmla="*/ 0 w 964"/>
                <a:gd name="T47" fmla="*/ 284 h 907"/>
                <a:gd name="T48" fmla="*/ 86 w 964"/>
                <a:gd name="T49" fmla="*/ 114 h 907"/>
                <a:gd name="T50" fmla="*/ 142 w 964"/>
                <a:gd name="T51" fmla="*/ 114 h 907"/>
                <a:gd name="T52" fmla="*/ 171 w 964"/>
                <a:gd name="T53" fmla="*/ 29 h 907"/>
                <a:gd name="T54" fmla="*/ 227 w 964"/>
                <a:gd name="T55" fmla="*/ 29 h 907"/>
                <a:gd name="T56" fmla="*/ 199 w 964"/>
                <a:gd name="T57" fmla="*/ 57 h 907"/>
                <a:gd name="T58" fmla="*/ 284 w 964"/>
                <a:gd name="T59" fmla="*/ 85 h 907"/>
                <a:gd name="T60" fmla="*/ 369 w 964"/>
                <a:gd name="T61" fmla="*/ 0 h 907"/>
                <a:gd name="T62" fmla="*/ 454 w 964"/>
                <a:gd name="T63" fmla="*/ 57 h 907"/>
                <a:gd name="T64" fmla="*/ 567 w 964"/>
                <a:gd name="T65" fmla="*/ 29 h 907"/>
                <a:gd name="T66" fmla="*/ 653 w 964"/>
                <a:gd name="T67" fmla="*/ 142 h 907"/>
                <a:gd name="T68" fmla="*/ 709 w 964"/>
                <a:gd name="T69" fmla="*/ 142 h 907"/>
                <a:gd name="T70" fmla="*/ 823 w 964"/>
                <a:gd name="T71" fmla="*/ 142 h 907"/>
                <a:gd name="T72" fmla="*/ 936 w 964"/>
                <a:gd name="T73" fmla="*/ 199 h 907"/>
                <a:gd name="T74" fmla="*/ 964 w 964"/>
                <a:gd name="T75" fmla="*/ 25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4" h="907">
                  <a:moveTo>
                    <a:pt x="964" y="255"/>
                  </a:moveTo>
                  <a:lnTo>
                    <a:pt x="964" y="312"/>
                  </a:lnTo>
                  <a:lnTo>
                    <a:pt x="879" y="397"/>
                  </a:lnTo>
                  <a:lnTo>
                    <a:pt x="879" y="482"/>
                  </a:lnTo>
                  <a:lnTo>
                    <a:pt x="823" y="454"/>
                  </a:lnTo>
                  <a:lnTo>
                    <a:pt x="823" y="567"/>
                  </a:lnTo>
                  <a:lnTo>
                    <a:pt x="908" y="596"/>
                  </a:lnTo>
                  <a:lnTo>
                    <a:pt x="908" y="652"/>
                  </a:lnTo>
                  <a:lnTo>
                    <a:pt x="851" y="737"/>
                  </a:lnTo>
                  <a:lnTo>
                    <a:pt x="766" y="709"/>
                  </a:lnTo>
                  <a:lnTo>
                    <a:pt x="709" y="822"/>
                  </a:lnTo>
                  <a:lnTo>
                    <a:pt x="653" y="737"/>
                  </a:lnTo>
                  <a:lnTo>
                    <a:pt x="596" y="766"/>
                  </a:lnTo>
                  <a:lnTo>
                    <a:pt x="539" y="822"/>
                  </a:lnTo>
                  <a:lnTo>
                    <a:pt x="482" y="822"/>
                  </a:lnTo>
                  <a:lnTo>
                    <a:pt x="454" y="879"/>
                  </a:lnTo>
                  <a:lnTo>
                    <a:pt x="397" y="907"/>
                  </a:lnTo>
                  <a:lnTo>
                    <a:pt x="341" y="851"/>
                  </a:lnTo>
                  <a:lnTo>
                    <a:pt x="312" y="737"/>
                  </a:lnTo>
                  <a:lnTo>
                    <a:pt x="256" y="737"/>
                  </a:lnTo>
                  <a:lnTo>
                    <a:pt x="199" y="510"/>
                  </a:lnTo>
                  <a:lnTo>
                    <a:pt x="227" y="369"/>
                  </a:lnTo>
                  <a:lnTo>
                    <a:pt x="86" y="369"/>
                  </a:lnTo>
                  <a:lnTo>
                    <a:pt x="0" y="284"/>
                  </a:lnTo>
                  <a:lnTo>
                    <a:pt x="86" y="114"/>
                  </a:lnTo>
                  <a:lnTo>
                    <a:pt x="142" y="114"/>
                  </a:lnTo>
                  <a:lnTo>
                    <a:pt x="171" y="29"/>
                  </a:lnTo>
                  <a:lnTo>
                    <a:pt x="227" y="29"/>
                  </a:lnTo>
                  <a:lnTo>
                    <a:pt x="199" y="57"/>
                  </a:lnTo>
                  <a:lnTo>
                    <a:pt x="284" y="85"/>
                  </a:lnTo>
                  <a:lnTo>
                    <a:pt x="369" y="0"/>
                  </a:lnTo>
                  <a:lnTo>
                    <a:pt x="454" y="57"/>
                  </a:lnTo>
                  <a:lnTo>
                    <a:pt x="567" y="29"/>
                  </a:lnTo>
                  <a:lnTo>
                    <a:pt x="653" y="142"/>
                  </a:lnTo>
                  <a:lnTo>
                    <a:pt x="709" y="142"/>
                  </a:lnTo>
                  <a:lnTo>
                    <a:pt x="823" y="142"/>
                  </a:lnTo>
                  <a:lnTo>
                    <a:pt x="936" y="199"/>
                  </a:lnTo>
                  <a:lnTo>
                    <a:pt x="964" y="25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76" y="2643"/>
              <a:ext cx="2041" cy="1417"/>
            </a:xfrm>
            <a:custGeom>
              <a:avLst/>
              <a:gdLst>
                <a:gd name="T0" fmla="*/ 311 w 2041"/>
                <a:gd name="T1" fmla="*/ 0 h 1417"/>
                <a:gd name="T2" fmla="*/ 368 w 2041"/>
                <a:gd name="T3" fmla="*/ 113 h 1417"/>
                <a:gd name="T4" fmla="*/ 538 w 2041"/>
                <a:gd name="T5" fmla="*/ 170 h 1417"/>
                <a:gd name="T6" fmla="*/ 538 w 2041"/>
                <a:gd name="T7" fmla="*/ 227 h 1417"/>
                <a:gd name="T8" fmla="*/ 652 w 2041"/>
                <a:gd name="T9" fmla="*/ 312 h 1417"/>
                <a:gd name="T10" fmla="*/ 737 w 2041"/>
                <a:gd name="T11" fmla="*/ 312 h 1417"/>
                <a:gd name="T12" fmla="*/ 850 w 2041"/>
                <a:gd name="T13" fmla="*/ 453 h 1417"/>
                <a:gd name="T14" fmla="*/ 850 w 2041"/>
                <a:gd name="T15" fmla="*/ 539 h 1417"/>
                <a:gd name="T16" fmla="*/ 964 w 2041"/>
                <a:gd name="T17" fmla="*/ 624 h 1417"/>
                <a:gd name="T18" fmla="*/ 1105 w 2041"/>
                <a:gd name="T19" fmla="*/ 567 h 1417"/>
                <a:gd name="T20" fmla="*/ 1105 w 2041"/>
                <a:gd name="T21" fmla="*/ 539 h 1417"/>
                <a:gd name="T22" fmla="*/ 1190 w 2041"/>
                <a:gd name="T23" fmla="*/ 510 h 1417"/>
                <a:gd name="T24" fmla="*/ 1559 w 2041"/>
                <a:gd name="T25" fmla="*/ 652 h 1417"/>
                <a:gd name="T26" fmla="*/ 1899 w 2041"/>
                <a:gd name="T27" fmla="*/ 567 h 1417"/>
                <a:gd name="T28" fmla="*/ 1984 w 2041"/>
                <a:gd name="T29" fmla="*/ 595 h 1417"/>
                <a:gd name="T30" fmla="*/ 1984 w 2041"/>
                <a:gd name="T31" fmla="*/ 737 h 1417"/>
                <a:gd name="T32" fmla="*/ 2041 w 2041"/>
                <a:gd name="T33" fmla="*/ 879 h 1417"/>
                <a:gd name="T34" fmla="*/ 2041 w 2041"/>
                <a:gd name="T35" fmla="*/ 992 h 1417"/>
                <a:gd name="T36" fmla="*/ 2012 w 2041"/>
                <a:gd name="T37" fmla="*/ 1049 h 1417"/>
                <a:gd name="T38" fmla="*/ 2041 w 2041"/>
                <a:gd name="T39" fmla="*/ 1191 h 1417"/>
                <a:gd name="T40" fmla="*/ 1927 w 2041"/>
                <a:gd name="T41" fmla="*/ 1361 h 1417"/>
                <a:gd name="T42" fmla="*/ 1842 w 2041"/>
                <a:gd name="T43" fmla="*/ 1417 h 1417"/>
                <a:gd name="T44" fmla="*/ 1814 w 2041"/>
                <a:gd name="T45" fmla="*/ 1361 h 1417"/>
                <a:gd name="T46" fmla="*/ 1701 w 2041"/>
                <a:gd name="T47" fmla="*/ 1304 h 1417"/>
                <a:gd name="T48" fmla="*/ 1531 w 2041"/>
                <a:gd name="T49" fmla="*/ 1304 h 1417"/>
                <a:gd name="T50" fmla="*/ 1445 w 2041"/>
                <a:gd name="T51" fmla="*/ 1191 h 1417"/>
                <a:gd name="T52" fmla="*/ 1332 w 2041"/>
                <a:gd name="T53" fmla="*/ 1219 h 1417"/>
                <a:gd name="T54" fmla="*/ 1247 w 2041"/>
                <a:gd name="T55" fmla="*/ 1162 h 1417"/>
                <a:gd name="T56" fmla="*/ 1162 w 2041"/>
                <a:gd name="T57" fmla="*/ 1247 h 1417"/>
                <a:gd name="T58" fmla="*/ 1077 w 2041"/>
                <a:gd name="T59" fmla="*/ 1219 h 1417"/>
                <a:gd name="T60" fmla="*/ 1105 w 2041"/>
                <a:gd name="T61" fmla="*/ 1191 h 1417"/>
                <a:gd name="T62" fmla="*/ 964 w 2041"/>
                <a:gd name="T63" fmla="*/ 1191 h 1417"/>
                <a:gd name="T64" fmla="*/ 964 w 2041"/>
                <a:gd name="T65" fmla="*/ 1077 h 1417"/>
                <a:gd name="T66" fmla="*/ 907 w 2041"/>
                <a:gd name="T67" fmla="*/ 1077 h 1417"/>
                <a:gd name="T68" fmla="*/ 822 w 2041"/>
                <a:gd name="T69" fmla="*/ 1134 h 1417"/>
                <a:gd name="T70" fmla="*/ 850 w 2041"/>
                <a:gd name="T71" fmla="*/ 879 h 1417"/>
                <a:gd name="T72" fmla="*/ 822 w 2041"/>
                <a:gd name="T73" fmla="*/ 822 h 1417"/>
                <a:gd name="T74" fmla="*/ 680 w 2041"/>
                <a:gd name="T75" fmla="*/ 794 h 1417"/>
                <a:gd name="T76" fmla="*/ 595 w 2041"/>
                <a:gd name="T77" fmla="*/ 822 h 1417"/>
                <a:gd name="T78" fmla="*/ 368 w 2041"/>
                <a:gd name="T79" fmla="*/ 765 h 1417"/>
                <a:gd name="T80" fmla="*/ 311 w 2041"/>
                <a:gd name="T81" fmla="*/ 822 h 1417"/>
                <a:gd name="T82" fmla="*/ 255 w 2041"/>
                <a:gd name="T83" fmla="*/ 794 h 1417"/>
                <a:gd name="T84" fmla="*/ 85 w 2041"/>
                <a:gd name="T85" fmla="*/ 539 h 1417"/>
                <a:gd name="T86" fmla="*/ 113 w 2041"/>
                <a:gd name="T87" fmla="*/ 397 h 1417"/>
                <a:gd name="T88" fmla="*/ 0 w 2041"/>
                <a:gd name="T89" fmla="*/ 283 h 1417"/>
                <a:gd name="T90" fmla="*/ 311 w 2041"/>
                <a:gd name="T91" fmla="*/ 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41" h="1417">
                  <a:moveTo>
                    <a:pt x="311" y="0"/>
                  </a:moveTo>
                  <a:lnTo>
                    <a:pt x="368" y="113"/>
                  </a:lnTo>
                  <a:lnTo>
                    <a:pt x="538" y="170"/>
                  </a:lnTo>
                  <a:lnTo>
                    <a:pt x="538" y="227"/>
                  </a:lnTo>
                  <a:lnTo>
                    <a:pt x="652" y="312"/>
                  </a:lnTo>
                  <a:lnTo>
                    <a:pt x="737" y="312"/>
                  </a:lnTo>
                  <a:lnTo>
                    <a:pt x="850" y="453"/>
                  </a:lnTo>
                  <a:lnTo>
                    <a:pt x="850" y="539"/>
                  </a:lnTo>
                  <a:lnTo>
                    <a:pt x="964" y="624"/>
                  </a:lnTo>
                  <a:lnTo>
                    <a:pt x="1105" y="567"/>
                  </a:lnTo>
                  <a:lnTo>
                    <a:pt x="1105" y="539"/>
                  </a:lnTo>
                  <a:lnTo>
                    <a:pt x="1190" y="510"/>
                  </a:lnTo>
                  <a:lnTo>
                    <a:pt x="1559" y="652"/>
                  </a:lnTo>
                  <a:lnTo>
                    <a:pt x="1899" y="567"/>
                  </a:lnTo>
                  <a:lnTo>
                    <a:pt x="1984" y="595"/>
                  </a:lnTo>
                  <a:lnTo>
                    <a:pt x="1984" y="737"/>
                  </a:lnTo>
                  <a:lnTo>
                    <a:pt x="2041" y="879"/>
                  </a:lnTo>
                  <a:lnTo>
                    <a:pt x="2041" y="992"/>
                  </a:lnTo>
                  <a:lnTo>
                    <a:pt x="2012" y="1049"/>
                  </a:lnTo>
                  <a:lnTo>
                    <a:pt x="2041" y="1191"/>
                  </a:lnTo>
                  <a:lnTo>
                    <a:pt x="1927" y="1361"/>
                  </a:lnTo>
                  <a:lnTo>
                    <a:pt x="1842" y="1417"/>
                  </a:lnTo>
                  <a:lnTo>
                    <a:pt x="1814" y="1361"/>
                  </a:lnTo>
                  <a:lnTo>
                    <a:pt x="1701" y="1304"/>
                  </a:lnTo>
                  <a:lnTo>
                    <a:pt x="1531" y="1304"/>
                  </a:lnTo>
                  <a:lnTo>
                    <a:pt x="1445" y="1191"/>
                  </a:lnTo>
                  <a:lnTo>
                    <a:pt x="1332" y="1219"/>
                  </a:lnTo>
                  <a:lnTo>
                    <a:pt x="1247" y="1162"/>
                  </a:lnTo>
                  <a:lnTo>
                    <a:pt x="1162" y="1247"/>
                  </a:lnTo>
                  <a:lnTo>
                    <a:pt x="1077" y="1219"/>
                  </a:lnTo>
                  <a:lnTo>
                    <a:pt x="1105" y="1191"/>
                  </a:lnTo>
                  <a:lnTo>
                    <a:pt x="964" y="1191"/>
                  </a:lnTo>
                  <a:lnTo>
                    <a:pt x="964" y="1077"/>
                  </a:lnTo>
                  <a:lnTo>
                    <a:pt x="907" y="1077"/>
                  </a:lnTo>
                  <a:lnTo>
                    <a:pt x="822" y="1134"/>
                  </a:lnTo>
                  <a:lnTo>
                    <a:pt x="850" y="879"/>
                  </a:lnTo>
                  <a:lnTo>
                    <a:pt x="822" y="822"/>
                  </a:lnTo>
                  <a:lnTo>
                    <a:pt x="680" y="794"/>
                  </a:lnTo>
                  <a:lnTo>
                    <a:pt x="595" y="822"/>
                  </a:lnTo>
                  <a:lnTo>
                    <a:pt x="368" y="765"/>
                  </a:lnTo>
                  <a:lnTo>
                    <a:pt x="311" y="822"/>
                  </a:lnTo>
                  <a:lnTo>
                    <a:pt x="255" y="794"/>
                  </a:lnTo>
                  <a:lnTo>
                    <a:pt x="85" y="539"/>
                  </a:lnTo>
                  <a:lnTo>
                    <a:pt x="113" y="397"/>
                  </a:lnTo>
                  <a:lnTo>
                    <a:pt x="0" y="283"/>
                  </a:lnTo>
                  <a:lnTo>
                    <a:pt x="31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2627" y="2955"/>
              <a:ext cx="1247" cy="1474"/>
            </a:xfrm>
            <a:custGeom>
              <a:avLst/>
              <a:gdLst>
                <a:gd name="T0" fmla="*/ 170 w 1247"/>
                <a:gd name="T1" fmla="*/ 0 h 1474"/>
                <a:gd name="T2" fmla="*/ 227 w 1247"/>
                <a:gd name="T3" fmla="*/ 0 h 1474"/>
                <a:gd name="T4" fmla="*/ 255 w 1247"/>
                <a:gd name="T5" fmla="*/ 113 h 1474"/>
                <a:gd name="T6" fmla="*/ 369 w 1247"/>
                <a:gd name="T7" fmla="*/ 170 h 1474"/>
                <a:gd name="T8" fmla="*/ 369 w 1247"/>
                <a:gd name="T9" fmla="*/ 227 h 1474"/>
                <a:gd name="T10" fmla="*/ 482 w 1247"/>
                <a:gd name="T11" fmla="*/ 255 h 1474"/>
                <a:gd name="T12" fmla="*/ 482 w 1247"/>
                <a:gd name="T13" fmla="*/ 340 h 1474"/>
                <a:gd name="T14" fmla="*/ 737 w 1247"/>
                <a:gd name="T15" fmla="*/ 340 h 1474"/>
                <a:gd name="T16" fmla="*/ 766 w 1247"/>
                <a:gd name="T17" fmla="*/ 397 h 1474"/>
                <a:gd name="T18" fmla="*/ 737 w 1247"/>
                <a:gd name="T19" fmla="*/ 453 h 1474"/>
                <a:gd name="T20" fmla="*/ 766 w 1247"/>
                <a:gd name="T21" fmla="*/ 538 h 1474"/>
                <a:gd name="T22" fmla="*/ 879 w 1247"/>
                <a:gd name="T23" fmla="*/ 567 h 1474"/>
                <a:gd name="T24" fmla="*/ 992 w 1247"/>
                <a:gd name="T25" fmla="*/ 652 h 1474"/>
                <a:gd name="T26" fmla="*/ 1049 w 1247"/>
                <a:gd name="T27" fmla="*/ 652 h 1474"/>
                <a:gd name="T28" fmla="*/ 1049 w 1247"/>
                <a:gd name="T29" fmla="*/ 822 h 1474"/>
                <a:gd name="T30" fmla="*/ 1134 w 1247"/>
                <a:gd name="T31" fmla="*/ 907 h 1474"/>
                <a:gd name="T32" fmla="*/ 1106 w 1247"/>
                <a:gd name="T33" fmla="*/ 935 h 1474"/>
                <a:gd name="T34" fmla="*/ 1191 w 1247"/>
                <a:gd name="T35" fmla="*/ 964 h 1474"/>
                <a:gd name="T36" fmla="*/ 1219 w 1247"/>
                <a:gd name="T37" fmla="*/ 992 h 1474"/>
                <a:gd name="T38" fmla="*/ 1191 w 1247"/>
                <a:gd name="T39" fmla="*/ 1020 h 1474"/>
                <a:gd name="T40" fmla="*/ 1247 w 1247"/>
                <a:gd name="T41" fmla="*/ 1049 h 1474"/>
                <a:gd name="T42" fmla="*/ 1219 w 1247"/>
                <a:gd name="T43" fmla="*/ 1105 h 1474"/>
                <a:gd name="T44" fmla="*/ 1191 w 1247"/>
                <a:gd name="T45" fmla="*/ 1162 h 1474"/>
                <a:gd name="T46" fmla="*/ 1077 w 1247"/>
                <a:gd name="T47" fmla="*/ 1105 h 1474"/>
                <a:gd name="T48" fmla="*/ 936 w 1247"/>
                <a:gd name="T49" fmla="*/ 1219 h 1474"/>
                <a:gd name="T50" fmla="*/ 567 w 1247"/>
                <a:gd name="T51" fmla="*/ 1332 h 1474"/>
                <a:gd name="T52" fmla="*/ 510 w 1247"/>
                <a:gd name="T53" fmla="*/ 1446 h 1474"/>
                <a:gd name="T54" fmla="*/ 369 w 1247"/>
                <a:gd name="T55" fmla="*/ 1474 h 1474"/>
                <a:gd name="T56" fmla="*/ 312 w 1247"/>
                <a:gd name="T57" fmla="*/ 1304 h 1474"/>
                <a:gd name="T58" fmla="*/ 170 w 1247"/>
                <a:gd name="T59" fmla="*/ 1219 h 1474"/>
                <a:gd name="T60" fmla="*/ 199 w 1247"/>
                <a:gd name="T61" fmla="*/ 1162 h 1474"/>
                <a:gd name="T62" fmla="*/ 142 w 1247"/>
                <a:gd name="T63" fmla="*/ 1020 h 1474"/>
                <a:gd name="T64" fmla="*/ 0 w 1247"/>
                <a:gd name="T65" fmla="*/ 964 h 1474"/>
                <a:gd name="T66" fmla="*/ 0 w 1247"/>
                <a:gd name="T67" fmla="*/ 850 h 1474"/>
                <a:gd name="T68" fmla="*/ 142 w 1247"/>
                <a:gd name="T69" fmla="*/ 794 h 1474"/>
                <a:gd name="T70" fmla="*/ 28 w 1247"/>
                <a:gd name="T71" fmla="*/ 708 h 1474"/>
                <a:gd name="T72" fmla="*/ 28 w 1247"/>
                <a:gd name="T73" fmla="*/ 567 h 1474"/>
                <a:gd name="T74" fmla="*/ 227 w 1247"/>
                <a:gd name="T75" fmla="*/ 453 h 1474"/>
                <a:gd name="T76" fmla="*/ 114 w 1247"/>
                <a:gd name="T77" fmla="*/ 141 h 1474"/>
                <a:gd name="T78" fmla="*/ 199 w 1247"/>
                <a:gd name="T79" fmla="*/ 141 h 1474"/>
                <a:gd name="T80" fmla="*/ 199 w 1247"/>
                <a:gd name="T81" fmla="*/ 85 h 1474"/>
                <a:gd name="T82" fmla="*/ 170 w 1247"/>
                <a:gd name="T83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47" h="1474">
                  <a:moveTo>
                    <a:pt x="170" y="0"/>
                  </a:moveTo>
                  <a:lnTo>
                    <a:pt x="227" y="0"/>
                  </a:lnTo>
                  <a:lnTo>
                    <a:pt x="255" y="113"/>
                  </a:lnTo>
                  <a:lnTo>
                    <a:pt x="369" y="170"/>
                  </a:lnTo>
                  <a:lnTo>
                    <a:pt x="369" y="227"/>
                  </a:lnTo>
                  <a:lnTo>
                    <a:pt x="482" y="255"/>
                  </a:lnTo>
                  <a:lnTo>
                    <a:pt x="482" y="340"/>
                  </a:lnTo>
                  <a:lnTo>
                    <a:pt x="737" y="340"/>
                  </a:lnTo>
                  <a:lnTo>
                    <a:pt x="766" y="397"/>
                  </a:lnTo>
                  <a:lnTo>
                    <a:pt x="737" y="453"/>
                  </a:lnTo>
                  <a:lnTo>
                    <a:pt x="766" y="538"/>
                  </a:lnTo>
                  <a:lnTo>
                    <a:pt x="879" y="567"/>
                  </a:lnTo>
                  <a:lnTo>
                    <a:pt x="992" y="652"/>
                  </a:lnTo>
                  <a:lnTo>
                    <a:pt x="1049" y="652"/>
                  </a:lnTo>
                  <a:lnTo>
                    <a:pt x="1049" y="822"/>
                  </a:lnTo>
                  <a:lnTo>
                    <a:pt x="1134" y="907"/>
                  </a:lnTo>
                  <a:lnTo>
                    <a:pt x="1106" y="935"/>
                  </a:lnTo>
                  <a:lnTo>
                    <a:pt x="1191" y="964"/>
                  </a:lnTo>
                  <a:lnTo>
                    <a:pt x="1219" y="992"/>
                  </a:lnTo>
                  <a:lnTo>
                    <a:pt x="1191" y="1020"/>
                  </a:lnTo>
                  <a:lnTo>
                    <a:pt x="1247" y="1049"/>
                  </a:lnTo>
                  <a:lnTo>
                    <a:pt x="1219" y="1105"/>
                  </a:lnTo>
                  <a:lnTo>
                    <a:pt x="1191" y="1162"/>
                  </a:lnTo>
                  <a:lnTo>
                    <a:pt x="1077" y="1105"/>
                  </a:lnTo>
                  <a:lnTo>
                    <a:pt x="936" y="1219"/>
                  </a:lnTo>
                  <a:lnTo>
                    <a:pt x="567" y="1332"/>
                  </a:lnTo>
                  <a:lnTo>
                    <a:pt x="510" y="1446"/>
                  </a:lnTo>
                  <a:lnTo>
                    <a:pt x="369" y="1474"/>
                  </a:lnTo>
                  <a:lnTo>
                    <a:pt x="312" y="1304"/>
                  </a:lnTo>
                  <a:lnTo>
                    <a:pt x="170" y="1219"/>
                  </a:lnTo>
                  <a:lnTo>
                    <a:pt x="199" y="1162"/>
                  </a:lnTo>
                  <a:lnTo>
                    <a:pt x="142" y="1020"/>
                  </a:lnTo>
                  <a:lnTo>
                    <a:pt x="0" y="964"/>
                  </a:lnTo>
                  <a:lnTo>
                    <a:pt x="0" y="850"/>
                  </a:lnTo>
                  <a:lnTo>
                    <a:pt x="142" y="794"/>
                  </a:lnTo>
                  <a:lnTo>
                    <a:pt x="28" y="708"/>
                  </a:lnTo>
                  <a:lnTo>
                    <a:pt x="28" y="567"/>
                  </a:lnTo>
                  <a:lnTo>
                    <a:pt x="227" y="453"/>
                  </a:lnTo>
                  <a:lnTo>
                    <a:pt x="114" y="141"/>
                  </a:lnTo>
                  <a:lnTo>
                    <a:pt x="199" y="141"/>
                  </a:lnTo>
                  <a:lnTo>
                    <a:pt x="199" y="85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2570" y="4004"/>
              <a:ext cx="1390" cy="1360"/>
            </a:xfrm>
            <a:custGeom>
              <a:avLst/>
              <a:gdLst>
                <a:gd name="T0" fmla="*/ 0 w 1390"/>
                <a:gd name="T1" fmla="*/ 964 h 1360"/>
                <a:gd name="T2" fmla="*/ 0 w 1390"/>
                <a:gd name="T3" fmla="*/ 708 h 1360"/>
                <a:gd name="T4" fmla="*/ 85 w 1390"/>
                <a:gd name="T5" fmla="*/ 680 h 1360"/>
                <a:gd name="T6" fmla="*/ 57 w 1390"/>
                <a:gd name="T7" fmla="*/ 595 h 1360"/>
                <a:gd name="T8" fmla="*/ 114 w 1390"/>
                <a:gd name="T9" fmla="*/ 482 h 1360"/>
                <a:gd name="T10" fmla="*/ 227 w 1390"/>
                <a:gd name="T11" fmla="*/ 538 h 1360"/>
                <a:gd name="T12" fmla="*/ 426 w 1390"/>
                <a:gd name="T13" fmla="*/ 425 h 1360"/>
                <a:gd name="T14" fmla="*/ 567 w 1390"/>
                <a:gd name="T15" fmla="*/ 397 h 1360"/>
                <a:gd name="T16" fmla="*/ 624 w 1390"/>
                <a:gd name="T17" fmla="*/ 283 h 1360"/>
                <a:gd name="T18" fmla="*/ 993 w 1390"/>
                <a:gd name="T19" fmla="*/ 170 h 1360"/>
                <a:gd name="T20" fmla="*/ 1134 w 1390"/>
                <a:gd name="T21" fmla="*/ 56 h 1360"/>
                <a:gd name="T22" fmla="*/ 1248 w 1390"/>
                <a:gd name="T23" fmla="*/ 113 h 1360"/>
                <a:gd name="T24" fmla="*/ 1304 w 1390"/>
                <a:gd name="T25" fmla="*/ 0 h 1360"/>
                <a:gd name="T26" fmla="*/ 1333 w 1390"/>
                <a:gd name="T27" fmla="*/ 0 h 1360"/>
                <a:gd name="T28" fmla="*/ 1361 w 1390"/>
                <a:gd name="T29" fmla="*/ 226 h 1360"/>
                <a:gd name="T30" fmla="*/ 1390 w 1390"/>
                <a:gd name="T31" fmla="*/ 283 h 1360"/>
                <a:gd name="T32" fmla="*/ 1276 w 1390"/>
                <a:gd name="T33" fmla="*/ 425 h 1360"/>
                <a:gd name="T34" fmla="*/ 1219 w 1390"/>
                <a:gd name="T35" fmla="*/ 567 h 1360"/>
                <a:gd name="T36" fmla="*/ 1163 w 1390"/>
                <a:gd name="T37" fmla="*/ 595 h 1360"/>
                <a:gd name="T38" fmla="*/ 1106 w 1390"/>
                <a:gd name="T39" fmla="*/ 850 h 1360"/>
                <a:gd name="T40" fmla="*/ 1021 w 1390"/>
                <a:gd name="T41" fmla="*/ 964 h 1360"/>
                <a:gd name="T42" fmla="*/ 1021 w 1390"/>
                <a:gd name="T43" fmla="*/ 907 h 1360"/>
                <a:gd name="T44" fmla="*/ 964 w 1390"/>
                <a:gd name="T45" fmla="*/ 822 h 1360"/>
                <a:gd name="T46" fmla="*/ 851 w 1390"/>
                <a:gd name="T47" fmla="*/ 793 h 1360"/>
                <a:gd name="T48" fmla="*/ 936 w 1390"/>
                <a:gd name="T49" fmla="*/ 652 h 1360"/>
                <a:gd name="T50" fmla="*/ 794 w 1390"/>
                <a:gd name="T51" fmla="*/ 538 h 1360"/>
                <a:gd name="T52" fmla="*/ 681 w 1390"/>
                <a:gd name="T53" fmla="*/ 652 h 1360"/>
                <a:gd name="T54" fmla="*/ 596 w 1390"/>
                <a:gd name="T55" fmla="*/ 623 h 1360"/>
                <a:gd name="T56" fmla="*/ 511 w 1390"/>
                <a:gd name="T57" fmla="*/ 708 h 1360"/>
                <a:gd name="T58" fmla="*/ 454 w 1390"/>
                <a:gd name="T59" fmla="*/ 907 h 1360"/>
                <a:gd name="T60" fmla="*/ 482 w 1390"/>
                <a:gd name="T61" fmla="*/ 964 h 1360"/>
                <a:gd name="T62" fmla="*/ 482 w 1390"/>
                <a:gd name="T63" fmla="*/ 1077 h 1360"/>
                <a:gd name="T64" fmla="*/ 511 w 1390"/>
                <a:gd name="T65" fmla="*/ 1105 h 1360"/>
                <a:gd name="T66" fmla="*/ 511 w 1390"/>
                <a:gd name="T67" fmla="*/ 1162 h 1360"/>
                <a:gd name="T68" fmla="*/ 397 w 1390"/>
                <a:gd name="T69" fmla="*/ 1162 h 1360"/>
                <a:gd name="T70" fmla="*/ 397 w 1390"/>
                <a:gd name="T71" fmla="*/ 1219 h 1360"/>
                <a:gd name="T72" fmla="*/ 341 w 1390"/>
                <a:gd name="T73" fmla="*/ 1332 h 1360"/>
                <a:gd name="T74" fmla="*/ 142 w 1390"/>
                <a:gd name="T75" fmla="*/ 1360 h 1360"/>
                <a:gd name="T76" fmla="*/ 57 w 1390"/>
                <a:gd name="T77" fmla="*/ 1077 h 1360"/>
                <a:gd name="T78" fmla="*/ 0 w 1390"/>
                <a:gd name="T79" fmla="*/ 964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90" h="1360">
                  <a:moveTo>
                    <a:pt x="0" y="964"/>
                  </a:moveTo>
                  <a:lnTo>
                    <a:pt x="0" y="708"/>
                  </a:lnTo>
                  <a:lnTo>
                    <a:pt x="85" y="680"/>
                  </a:lnTo>
                  <a:lnTo>
                    <a:pt x="57" y="595"/>
                  </a:lnTo>
                  <a:lnTo>
                    <a:pt x="114" y="482"/>
                  </a:lnTo>
                  <a:lnTo>
                    <a:pt x="227" y="538"/>
                  </a:lnTo>
                  <a:lnTo>
                    <a:pt x="426" y="425"/>
                  </a:lnTo>
                  <a:lnTo>
                    <a:pt x="567" y="397"/>
                  </a:lnTo>
                  <a:lnTo>
                    <a:pt x="624" y="283"/>
                  </a:lnTo>
                  <a:lnTo>
                    <a:pt x="993" y="170"/>
                  </a:lnTo>
                  <a:lnTo>
                    <a:pt x="1134" y="56"/>
                  </a:lnTo>
                  <a:lnTo>
                    <a:pt x="1248" y="113"/>
                  </a:lnTo>
                  <a:lnTo>
                    <a:pt x="1304" y="0"/>
                  </a:lnTo>
                  <a:lnTo>
                    <a:pt x="1333" y="0"/>
                  </a:lnTo>
                  <a:lnTo>
                    <a:pt x="1361" y="226"/>
                  </a:lnTo>
                  <a:lnTo>
                    <a:pt x="1390" y="283"/>
                  </a:lnTo>
                  <a:lnTo>
                    <a:pt x="1276" y="425"/>
                  </a:lnTo>
                  <a:lnTo>
                    <a:pt x="1219" y="567"/>
                  </a:lnTo>
                  <a:lnTo>
                    <a:pt x="1163" y="595"/>
                  </a:lnTo>
                  <a:lnTo>
                    <a:pt x="1106" y="850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964" y="822"/>
                  </a:lnTo>
                  <a:lnTo>
                    <a:pt x="851" y="793"/>
                  </a:lnTo>
                  <a:lnTo>
                    <a:pt x="936" y="652"/>
                  </a:lnTo>
                  <a:lnTo>
                    <a:pt x="794" y="538"/>
                  </a:lnTo>
                  <a:lnTo>
                    <a:pt x="681" y="652"/>
                  </a:lnTo>
                  <a:lnTo>
                    <a:pt x="596" y="623"/>
                  </a:lnTo>
                  <a:lnTo>
                    <a:pt x="511" y="708"/>
                  </a:lnTo>
                  <a:lnTo>
                    <a:pt x="454" y="907"/>
                  </a:lnTo>
                  <a:lnTo>
                    <a:pt x="482" y="964"/>
                  </a:lnTo>
                  <a:lnTo>
                    <a:pt x="482" y="1077"/>
                  </a:lnTo>
                  <a:lnTo>
                    <a:pt x="511" y="1105"/>
                  </a:lnTo>
                  <a:lnTo>
                    <a:pt x="511" y="1162"/>
                  </a:lnTo>
                  <a:lnTo>
                    <a:pt x="397" y="1162"/>
                  </a:lnTo>
                  <a:lnTo>
                    <a:pt x="397" y="1219"/>
                  </a:lnTo>
                  <a:lnTo>
                    <a:pt x="341" y="1332"/>
                  </a:lnTo>
                  <a:lnTo>
                    <a:pt x="142" y="1360"/>
                  </a:lnTo>
                  <a:lnTo>
                    <a:pt x="57" y="1077"/>
                  </a:lnTo>
                  <a:lnTo>
                    <a:pt x="0" y="96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2911" y="4542"/>
              <a:ext cx="680" cy="1078"/>
            </a:xfrm>
            <a:custGeom>
              <a:avLst/>
              <a:gdLst>
                <a:gd name="T0" fmla="*/ 0 w 680"/>
                <a:gd name="T1" fmla="*/ 794 h 1078"/>
                <a:gd name="T2" fmla="*/ 56 w 680"/>
                <a:gd name="T3" fmla="*/ 681 h 1078"/>
                <a:gd name="T4" fmla="*/ 56 w 680"/>
                <a:gd name="T5" fmla="*/ 624 h 1078"/>
                <a:gd name="T6" fmla="*/ 170 w 680"/>
                <a:gd name="T7" fmla="*/ 624 h 1078"/>
                <a:gd name="T8" fmla="*/ 170 w 680"/>
                <a:gd name="T9" fmla="*/ 567 h 1078"/>
                <a:gd name="T10" fmla="*/ 141 w 680"/>
                <a:gd name="T11" fmla="*/ 539 h 1078"/>
                <a:gd name="T12" fmla="*/ 141 w 680"/>
                <a:gd name="T13" fmla="*/ 426 h 1078"/>
                <a:gd name="T14" fmla="*/ 113 w 680"/>
                <a:gd name="T15" fmla="*/ 369 h 1078"/>
                <a:gd name="T16" fmla="*/ 170 w 680"/>
                <a:gd name="T17" fmla="*/ 170 h 1078"/>
                <a:gd name="T18" fmla="*/ 255 w 680"/>
                <a:gd name="T19" fmla="*/ 85 h 1078"/>
                <a:gd name="T20" fmla="*/ 340 w 680"/>
                <a:gd name="T21" fmla="*/ 114 h 1078"/>
                <a:gd name="T22" fmla="*/ 453 w 680"/>
                <a:gd name="T23" fmla="*/ 0 h 1078"/>
                <a:gd name="T24" fmla="*/ 595 w 680"/>
                <a:gd name="T25" fmla="*/ 114 h 1078"/>
                <a:gd name="T26" fmla="*/ 510 w 680"/>
                <a:gd name="T27" fmla="*/ 255 h 1078"/>
                <a:gd name="T28" fmla="*/ 623 w 680"/>
                <a:gd name="T29" fmla="*/ 284 h 1078"/>
                <a:gd name="T30" fmla="*/ 680 w 680"/>
                <a:gd name="T31" fmla="*/ 369 h 1078"/>
                <a:gd name="T32" fmla="*/ 680 w 680"/>
                <a:gd name="T33" fmla="*/ 426 h 1078"/>
                <a:gd name="T34" fmla="*/ 538 w 680"/>
                <a:gd name="T35" fmla="*/ 596 h 1078"/>
                <a:gd name="T36" fmla="*/ 595 w 680"/>
                <a:gd name="T37" fmla="*/ 794 h 1078"/>
                <a:gd name="T38" fmla="*/ 567 w 680"/>
                <a:gd name="T39" fmla="*/ 936 h 1078"/>
                <a:gd name="T40" fmla="*/ 595 w 680"/>
                <a:gd name="T41" fmla="*/ 993 h 1078"/>
                <a:gd name="T42" fmla="*/ 255 w 680"/>
                <a:gd name="T43" fmla="*/ 1078 h 1078"/>
                <a:gd name="T44" fmla="*/ 198 w 680"/>
                <a:gd name="T45" fmla="*/ 794 h 1078"/>
                <a:gd name="T46" fmla="*/ 113 w 680"/>
                <a:gd name="T47" fmla="*/ 766 h 1078"/>
                <a:gd name="T48" fmla="*/ 0 w 680"/>
                <a:gd name="T49" fmla="*/ 79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1078">
                  <a:moveTo>
                    <a:pt x="0" y="794"/>
                  </a:moveTo>
                  <a:lnTo>
                    <a:pt x="56" y="681"/>
                  </a:lnTo>
                  <a:lnTo>
                    <a:pt x="56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141" y="539"/>
                  </a:lnTo>
                  <a:lnTo>
                    <a:pt x="141" y="426"/>
                  </a:lnTo>
                  <a:lnTo>
                    <a:pt x="113" y="369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340" y="114"/>
                  </a:lnTo>
                  <a:lnTo>
                    <a:pt x="453" y="0"/>
                  </a:lnTo>
                  <a:lnTo>
                    <a:pt x="595" y="114"/>
                  </a:lnTo>
                  <a:lnTo>
                    <a:pt x="510" y="255"/>
                  </a:lnTo>
                  <a:lnTo>
                    <a:pt x="623" y="284"/>
                  </a:lnTo>
                  <a:lnTo>
                    <a:pt x="680" y="369"/>
                  </a:lnTo>
                  <a:lnTo>
                    <a:pt x="680" y="426"/>
                  </a:lnTo>
                  <a:lnTo>
                    <a:pt x="538" y="596"/>
                  </a:lnTo>
                  <a:lnTo>
                    <a:pt x="595" y="794"/>
                  </a:lnTo>
                  <a:lnTo>
                    <a:pt x="567" y="936"/>
                  </a:lnTo>
                  <a:lnTo>
                    <a:pt x="595" y="993"/>
                  </a:lnTo>
                  <a:lnTo>
                    <a:pt x="255" y="1078"/>
                  </a:lnTo>
                  <a:lnTo>
                    <a:pt x="198" y="794"/>
                  </a:lnTo>
                  <a:lnTo>
                    <a:pt x="113" y="766"/>
                  </a:lnTo>
                  <a:lnTo>
                    <a:pt x="0" y="79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3449" y="4287"/>
              <a:ext cx="851" cy="1248"/>
            </a:xfrm>
            <a:custGeom>
              <a:avLst/>
              <a:gdLst>
                <a:gd name="T0" fmla="*/ 511 w 851"/>
                <a:gd name="T1" fmla="*/ 0 h 1248"/>
                <a:gd name="T2" fmla="*/ 397 w 851"/>
                <a:gd name="T3" fmla="*/ 142 h 1248"/>
                <a:gd name="T4" fmla="*/ 340 w 851"/>
                <a:gd name="T5" fmla="*/ 284 h 1248"/>
                <a:gd name="T6" fmla="*/ 284 w 851"/>
                <a:gd name="T7" fmla="*/ 312 h 1248"/>
                <a:gd name="T8" fmla="*/ 227 w 851"/>
                <a:gd name="T9" fmla="*/ 567 h 1248"/>
                <a:gd name="T10" fmla="*/ 142 w 851"/>
                <a:gd name="T11" fmla="*/ 681 h 1248"/>
                <a:gd name="T12" fmla="*/ 0 w 851"/>
                <a:gd name="T13" fmla="*/ 851 h 1248"/>
                <a:gd name="T14" fmla="*/ 57 w 851"/>
                <a:gd name="T15" fmla="*/ 1049 h 1248"/>
                <a:gd name="T16" fmla="*/ 29 w 851"/>
                <a:gd name="T17" fmla="*/ 1191 h 1248"/>
                <a:gd name="T18" fmla="*/ 57 w 851"/>
                <a:gd name="T19" fmla="*/ 1248 h 1248"/>
                <a:gd name="T20" fmla="*/ 596 w 851"/>
                <a:gd name="T21" fmla="*/ 1219 h 1248"/>
                <a:gd name="T22" fmla="*/ 652 w 851"/>
                <a:gd name="T23" fmla="*/ 1134 h 1248"/>
                <a:gd name="T24" fmla="*/ 851 w 851"/>
                <a:gd name="T25" fmla="*/ 1106 h 1248"/>
                <a:gd name="T26" fmla="*/ 652 w 851"/>
                <a:gd name="T27" fmla="*/ 907 h 1248"/>
                <a:gd name="T28" fmla="*/ 681 w 851"/>
                <a:gd name="T29" fmla="*/ 851 h 1248"/>
                <a:gd name="T30" fmla="*/ 652 w 851"/>
                <a:gd name="T31" fmla="*/ 794 h 1248"/>
                <a:gd name="T32" fmla="*/ 454 w 851"/>
                <a:gd name="T33" fmla="*/ 709 h 1248"/>
                <a:gd name="T34" fmla="*/ 482 w 851"/>
                <a:gd name="T35" fmla="*/ 595 h 1248"/>
                <a:gd name="T36" fmla="*/ 567 w 851"/>
                <a:gd name="T37" fmla="*/ 454 h 1248"/>
                <a:gd name="T38" fmla="*/ 652 w 851"/>
                <a:gd name="T39" fmla="*/ 482 h 1248"/>
                <a:gd name="T40" fmla="*/ 737 w 851"/>
                <a:gd name="T41" fmla="*/ 482 h 1248"/>
                <a:gd name="T42" fmla="*/ 851 w 851"/>
                <a:gd name="T43" fmla="*/ 425 h 1248"/>
                <a:gd name="T44" fmla="*/ 851 w 851"/>
                <a:gd name="T45" fmla="*/ 369 h 1248"/>
                <a:gd name="T46" fmla="*/ 794 w 851"/>
                <a:gd name="T47" fmla="*/ 227 h 1248"/>
                <a:gd name="T48" fmla="*/ 709 w 851"/>
                <a:gd name="T49" fmla="*/ 227 h 1248"/>
                <a:gd name="T50" fmla="*/ 652 w 851"/>
                <a:gd name="T51" fmla="*/ 170 h 1248"/>
                <a:gd name="T52" fmla="*/ 652 w 851"/>
                <a:gd name="T53" fmla="*/ 57 h 1248"/>
                <a:gd name="T54" fmla="*/ 539 w 851"/>
                <a:gd name="T55" fmla="*/ 0 h 1248"/>
                <a:gd name="T56" fmla="*/ 511 w 851"/>
                <a:gd name="T57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1" h="1248">
                  <a:moveTo>
                    <a:pt x="511" y="0"/>
                  </a:moveTo>
                  <a:lnTo>
                    <a:pt x="397" y="142"/>
                  </a:lnTo>
                  <a:lnTo>
                    <a:pt x="340" y="284"/>
                  </a:lnTo>
                  <a:lnTo>
                    <a:pt x="284" y="312"/>
                  </a:lnTo>
                  <a:lnTo>
                    <a:pt x="227" y="567"/>
                  </a:lnTo>
                  <a:lnTo>
                    <a:pt x="142" y="681"/>
                  </a:lnTo>
                  <a:lnTo>
                    <a:pt x="0" y="851"/>
                  </a:lnTo>
                  <a:lnTo>
                    <a:pt x="57" y="1049"/>
                  </a:lnTo>
                  <a:lnTo>
                    <a:pt x="29" y="1191"/>
                  </a:lnTo>
                  <a:lnTo>
                    <a:pt x="57" y="1248"/>
                  </a:lnTo>
                  <a:lnTo>
                    <a:pt x="596" y="1219"/>
                  </a:lnTo>
                  <a:lnTo>
                    <a:pt x="652" y="1134"/>
                  </a:lnTo>
                  <a:lnTo>
                    <a:pt x="851" y="1106"/>
                  </a:lnTo>
                  <a:lnTo>
                    <a:pt x="652" y="907"/>
                  </a:lnTo>
                  <a:lnTo>
                    <a:pt x="681" y="851"/>
                  </a:lnTo>
                  <a:lnTo>
                    <a:pt x="652" y="794"/>
                  </a:lnTo>
                  <a:lnTo>
                    <a:pt x="454" y="709"/>
                  </a:lnTo>
                  <a:lnTo>
                    <a:pt x="482" y="595"/>
                  </a:lnTo>
                  <a:lnTo>
                    <a:pt x="567" y="454"/>
                  </a:lnTo>
                  <a:lnTo>
                    <a:pt x="652" y="482"/>
                  </a:lnTo>
                  <a:lnTo>
                    <a:pt x="737" y="482"/>
                  </a:lnTo>
                  <a:lnTo>
                    <a:pt x="851" y="425"/>
                  </a:lnTo>
                  <a:lnTo>
                    <a:pt x="851" y="369"/>
                  </a:lnTo>
                  <a:lnTo>
                    <a:pt x="794" y="227"/>
                  </a:lnTo>
                  <a:lnTo>
                    <a:pt x="709" y="227"/>
                  </a:lnTo>
                  <a:lnTo>
                    <a:pt x="652" y="170"/>
                  </a:lnTo>
                  <a:lnTo>
                    <a:pt x="652" y="57"/>
                  </a:lnTo>
                  <a:lnTo>
                    <a:pt x="539" y="0"/>
                  </a:lnTo>
                  <a:lnTo>
                    <a:pt x="51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3931" y="4656"/>
              <a:ext cx="596" cy="368"/>
            </a:xfrm>
            <a:custGeom>
              <a:avLst/>
              <a:gdLst>
                <a:gd name="T0" fmla="*/ 369 w 596"/>
                <a:gd name="T1" fmla="*/ 0 h 368"/>
                <a:gd name="T2" fmla="*/ 425 w 596"/>
                <a:gd name="T3" fmla="*/ 0 h 368"/>
                <a:gd name="T4" fmla="*/ 482 w 596"/>
                <a:gd name="T5" fmla="*/ 56 h 368"/>
                <a:gd name="T6" fmla="*/ 482 w 596"/>
                <a:gd name="T7" fmla="*/ 141 h 368"/>
                <a:gd name="T8" fmla="*/ 596 w 596"/>
                <a:gd name="T9" fmla="*/ 283 h 368"/>
                <a:gd name="T10" fmla="*/ 510 w 596"/>
                <a:gd name="T11" fmla="*/ 340 h 368"/>
                <a:gd name="T12" fmla="*/ 397 w 596"/>
                <a:gd name="T13" fmla="*/ 368 h 368"/>
                <a:gd name="T14" fmla="*/ 340 w 596"/>
                <a:gd name="T15" fmla="*/ 283 h 368"/>
                <a:gd name="T16" fmla="*/ 369 w 596"/>
                <a:gd name="T17" fmla="*/ 255 h 368"/>
                <a:gd name="T18" fmla="*/ 284 w 596"/>
                <a:gd name="T19" fmla="*/ 226 h 368"/>
                <a:gd name="T20" fmla="*/ 255 w 596"/>
                <a:gd name="T21" fmla="*/ 312 h 368"/>
                <a:gd name="T22" fmla="*/ 199 w 596"/>
                <a:gd name="T23" fmla="*/ 340 h 368"/>
                <a:gd name="T24" fmla="*/ 0 w 596"/>
                <a:gd name="T25" fmla="*/ 226 h 368"/>
                <a:gd name="T26" fmla="*/ 85 w 596"/>
                <a:gd name="T27" fmla="*/ 85 h 368"/>
                <a:gd name="T28" fmla="*/ 170 w 596"/>
                <a:gd name="T29" fmla="*/ 113 h 368"/>
                <a:gd name="T30" fmla="*/ 255 w 596"/>
                <a:gd name="T31" fmla="*/ 113 h 368"/>
                <a:gd name="T32" fmla="*/ 369 w 596"/>
                <a:gd name="T33" fmla="*/ 56 h 368"/>
                <a:gd name="T34" fmla="*/ 369 w 596"/>
                <a:gd name="T35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6" h="368">
                  <a:moveTo>
                    <a:pt x="369" y="0"/>
                  </a:moveTo>
                  <a:lnTo>
                    <a:pt x="425" y="0"/>
                  </a:lnTo>
                  <a:lnTo>
                    <a:pt x="482" y="56"/>
                  </a:lnTo>
                  <a:lnTo>
                    <a:pt x="482" y="141"/>
                  </a:lnTo>
                  <a:lnTo>
                    <a:pt x="596" y="283"/>
                  </a:lnTo>
                  <a:lnTo>
                    <a:pt x="510" y="340"/>
                  </a:lnTo>
                  <a:lnTo>
                    <a:pt x="397" y="368"/>
                  </a:lnTo>
                  <a:lnTo>
                    <a:pt x="340" y="283"/>
                  </a:lnTo>
                  <a:lnTo>
                    <a:pt x="369" y="255"/>
                  </a:lnTo>
                  <a:lnTo>
                    <a:pt x="284" y="226"/>
                  </a:lnTo>
                  <a:lnTo>
                    <a:pt x="255" y="312"/>
                  </a:lnTo>
                  <a:lnTo>
                    <a:pt x="199" y="340"/>
                  </a:lnTo>
                  <a:lnTo>
                    <a:pt x="0" y="226"/>
                  </a:lnTo>
                  <a:lnTo>
                    <a:pt x="85" y="85"/>
                  </a:lnTo>
                  <a:lnTo>
                    <a:pt x="170" y="113"/>
                  </a:lnTo>
                  <a:lnTo>
                    <a:pt x="255" y="113"/>
                  </a:lnTo>
                  <a:lnTo>
                    <a:pt x="369" y="56"/>
                  </a:lnTo>
                  <a:lnTo>
                    <a:pt x="369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3903" y="4854"/>
              <a:ext cx="850" cy="595"/>
            </a:xfrm>
            <a:custGeom>
              <a:avLst/>
              <a:gdLst>
                <a:gd name="T0" fmla="*/ 624 w 850"/>
                <a:gd name="T1" fmla="*/ 85 h 595"/>
                <a:gd name="T2" fmla="*/ 538 w 850"/>
                <a:gd name="T3" fmla="*/ 142 h 595"/>
                <a:gd name="T4" fmla="*/ 425 w 850"/>
                <a:gd name="T5" fmla="*/ 170 h 595"/>
                <a:gd name="T6" fmla="*/ 368 w 850"/>
                <a:gd name="T7" fmla="*/ 85 h 595"/>
                <a:gd name="T8" fmla="*/ 397 w 850"/>
                <a:gd name="T9" fmla="*/ 57 h 595"/>
                <a:gd name="T10" fmla="*/ 312 w 850"/>
                <a:gd name="T11" fmla="*/ 28 h 595"/>
                <a:gd name="T12" fmla="*/ 283 w 850"/>
                <a:gd name="T13" fmla="*/ 114 h 595"/>
                <a:gd name="T14" fmla="*/ 227 w 850"/>
                <a:gd name="T15" fmla="*/ 142 h 595"/>
                <a:gd name="T16" fmla="*/ 28 w 850"/>
                <a:gd name="T17" fmla="*/ 28 h 595"/>
                <a:gd name="T18" fmla="*/ 0 w 850"/>
                <a:gd name="T19" fmla="*/ 142 h 595"/>
                <a:gd name="T20" fmla="*/ 198 w 850"/>
                <a:gd name="T21" fmla="*/ 227 h 595"/>
                <a:gd name="T22" fmla="*/ 227 w 850"/>
                <a:gd name="T23" fmla="*/ 284 h 595"/>
                <a:gd name="T24" fmla="*/ 198 w 850"/>
                <a:gd name="T25" fmla="*/ 340 h 595"/>
                <a:gd name="T26" fmla="*/ 397 w 850"/>
                <a:gd name="T27" fmla="*/ 539 h 595"/>
                <a:gd name="T28" fmla="*/ 453 w 850"/>
                <a:gd name="T29" fmla="*/ 595 h 595"/>
                <a:gd name="T30" fmla="*/ 680 w 850"/>
                <a:gd name="T31" fmla="*/ 454 h 595"/>
                <a:gd name="T32" fmla="*/ 794 w 850"/>
                <a:gd name="T33" fmla="*/ 227 h 595"/>
                <a:gd name="T34" fmla="*/ 765 w 850"/>
                <a:gd name="T35" fmla="*/ 199 h 595"/>
                <a:gd name="T36" fmla="*/ 850 w 850"/>
                <a:gd name="T37" fmla="*/ 85 h 595"/>
                <a:gd name="T38" fmla="*/ 765 w 850"/>
                <a:gd name="T39" fmla="*/ 0 h 595"/>
                <a:gd name="T40" fmla="*/ 624 w 850"/>
                <a:gd name="T41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0" h="595">
                  <a:moveTo>
                    <a:pt x="624" y="85"/>
                  </a:moveTo>
                  <a:lnTo>
                    <a:pt x="538" y="142"/>
                  </a:lnTo>
                  <a:lnTo>
                    <a:pt x="425" y="170"/>
                  </a:lnTo>
                  <a:lnTo>
                    <a:pt x="368" y="85"/>
                  </a:lnTo>
                  <a:lnTo>
                    <a:pt x="397" y="57"/>
                  </a:lnTo>
                  <a:lnTo>
                    <a:pt x="312" y="28"/>
                  </a:lnTo>
                  <a:lnTo>
                    <a:pt x="283" y="114"/>
                  </a:lnTo>
                  <a:lnTo>
                    <a:pt x="227" y="142"/>
                  </a:lnTo>
                  <a:lnTo>
                    <a:pt x="28" y="28"/>
                  </a:lnTo>
                  <a:lnTo>
                    <a:pt x="0" y="142"/>
                  </a:lnTo>
                  <a:lnTo>
                    <a:pt x="198" y="227"/>
                  </a:lnTo>
                  <a:lnTo>
                    <a:pt x="227" y="284"/>
                  </a:lnTo>
                  <a:lnTo>
                    <a:pt x="198" y="340"/>
                  </a:lnTo>
                  <a:lnTo>
                    <a:pt x="397" y="539"/>
                  </a:lnTo>
                  <a:lnTo>
                    <a:pt x="453" y="595"/>
                  </a:lnTo>
                  <a:lnTo>
                    <a:pt x="680" y="454"/>
                  </a:lnTo>
                  <a:lnTo>
                    <a:pt x="794" y="227"/>
                  </a:lnTo>
                  <a:lnTo>
                    <a:pt x="765" y="199"/>
                  </a:lnTo>
                  <a:lnTo>
                    <a:pt x="850" y="85"/>
                  </a:lnTo>
                  <a:lnTo>
                    <a:pt x="765" y="0"/>
                  </a:lnTo>
                  <a:lnTo>
                    <a:pt x="624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3931" y="4174"/>
              <a:ext cx="369" cy="340"/>
            </a:xfrm>
            <a:custGeom>
              <a:avLst/>
              <a:gdLst>
                <a:gd name="T0" fmla="*/ 0 w 369"/>
                <a:gd name="T1" fmla="*/ 56 h 340"/>
                <a:gd name="T2" fmla="*/ 29 w 369"/>
                <a:gd name="T3" fmla="*/ 113 h 340"/>
                <a:gd name="T4" fmla="*/ 57 w 369"/>
                <a:gd name="T5" fmla="*/ 113 h 340"/>
                <a:gd name="T6" fmla="*/ 170 w 369"/>
                <a:gd name="T7" fmla="*/ 170 h 340"/>
                <a:gd name="T8" fmla="*/ 170 w 369"/>
                <a:gd name="T9" fmla="*/ 283 h 340"/>
                <a:gd name="T10" fmla="*/ 227 w 369"/>
                <a:gd name="T11" fmla="*/ 340 h 340"/>
                <a:gd name="T12" fmla="*/ 312 w 369"/>
                <a:gd name="T13" fmla="*/ 340 h 340"/>
                <a:gd name="T14" fmla="*/ 284 w 369"/>
                <a:gd name="T15" fmla="*/ 170 h 340"/>
                <a:gd name="T16" fmla="*/ 369 w 369"/>
                <a:gd name="T17" fmla="*/ 113 h 340"/>
                <a:gd name="T18" fmla="*/ 227 w 369"/>
                <a:gd name="T19" fmla="*/ 0 h 340"/>
                <a:gd name="T20" fmla="*/ 57 w 369"/>
                <a:gd name="T21" fmla="*/ 0 h 340"/>
                <a:gd name="T22" fmla="*/ 0 w 369"/>
                <a:gd name="T23" fmla="*/ 5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9" h="340">
                  <a:moveTo>
                    <a:pt x="0" y="56"/>
                  </a:moveTo>
                  <a:lnTo>
                    <a:pt x="29" y="113"/>
                  </a:lnTo>
                  <a:lnTo>
                    <a:pt x="57" y="113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227" y="340"/>
                  </a:lnTo>
                  <a:lnTo>
                    <a:pt x="312" y="340"/>
                  </a:lnTo>
                  <a:lnTo>
                    <a:pt x="284" y="170"/>
                  </a:lnTo>
                  <a:lnTo>
                    <a:pt x="369" y="113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0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4668" y="4174"/>
              <a:ext cx="1163" cy="765"/>
            </a:xfrm>
            <a:custGeom>
              <a:avLst/>
              <a:gdLst>
                <a:gd name="T0" fmla="*/ 0 w 1163"/>
                <a:gd name="T1" fmla="*/ 680 h 765"/>
                <a:gd name="T2" fmla="*/ 57 w 1163"/>
                <a:gd name="T3" fmla="*/ 425 h 765"/>
                <a:gd name="T4" fmla="*/ 227 w 1163"/>
                <a:gd name="T5" fmla="*/ 397 h 765"/>
                <a:gd name="T6" fmla="*/ 312 w 1163"/>
                <a:gd name="T7" fmla="*/ 312 h 765"/>
                <a:gd name="T8" fmla="*/ 312 w 1163"/>
                <a:gd name="T9" fmla="*/ 227 h 765"/>
                <a:gd name="T10" fmla="*/ 511 w 1163"/>
                <a:gd name="T11" fmla="*/ 170 h 765"/>
                <a:gd name="T12" fmla="*/ 482 w 1163"/>
                <a:gd name="T13" fmla="*/ 85 h 765"/>
                <a:gd name="T14" fmla="*/ 567 w 1163"/>
                <a:gd name="T15" fmla="*/ 28 h 765"/>
                <a:gd name="T16" fmla="*/ 907 w 1163"/>
                <a:gd name="T17" fmla="*/ 28 h 765"/>
                <a:gd name="T18" fmla="*/ 964 w 1163"/>
                <a:gd name="T19" fmla="*/ 0 h 765"/>
                <a:gd name="T20" fmla="*/ 1021 w 1163"/>
                <a:gd name="T21" fmla="*/ 28 h 765"/>
                <a:gd name="T22" fmla="*/ 1163 w 1163"/>
                <a:gd name="T23" fmla="*/ 0 h 765"/>
                <a:gd name="T24" fmla="*/ 1163 w 1163"/>
                <a:gd name="T25" fmla="*/ 85 h 765"/>
                <a:gd name="T26" fmla="*/ 964 w 1163"/>
                <a:gd name="T27" fmla="*/ 283 h 765"/>
                <a:gd name="T28" fmla="*/ 737 w 1163"/>
                <a:gd name="T29" fmla="*/ 312 h 765"/>
                <a:gd name="T30" fmla="*/ 652 w 1163"/>
                <a:gd name="T31" fmla="*/ 482 h 765"/>
                <a:gd name="T32" fmla="*/ 369 w 1163"/>
                <a:gd name="T33" fmla="*/ 567 h 765"/>
                <a:gd name="T34" fmla="*/ 340 w 1163"/>
                <a:gd name="T35" fmla="*/ 652 h 765"/>
                <a:gd name="T36" fmla="*/ 227 w 1163"/>
                <a:gd name="T37" fmla="*/ 652 h 765"/>
                <a:gd name="T38" fmla="*/ 85 w 1163"/>
                <a:gd name="T39" fmla="*/ 765 h 765"/>
                <a:gd name="T40" fmla="*/ 0 w 1163"/>
                <a:gd name="T41" fmla="*/ 68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3" h="765">
                  <a:moveTo>
                    <a:pt x="0" y="680"/>
                  </a:moveTo>
                  <a:lnTo>
                    <a:pt x="57" y="425"/>
                  </a:lnTo>
                  <a:lnTo>
                    <a:pt x="227" y="397"/>
                  </a:lnTo>
                  <a:lnTo>
                    <a:pt x="312" y="312"/>
                  </a:lnTo>
                  <a:lnTo>
                    <a:pt x="312" y="227"/>
                  </a:lnTo>
                  <a:lnTo>
                    <a:pt x="511" y="170"/>
                  </a:lnTo>
                  <a:lnTo>
                    <a:pt x="482" y="85"/>
                  </a:lnTo>
                  <a:lnTo>
                    <a:pt x="567" y="28"/>
                  </a:lnTo>
                  <a:lnTo>
                    <a:pt x="907" y="28"/>
                  </a:lnTo>
                  <a:lnTo>
                    <a:pt x="964" y="0"/>
                  </a:lnTo>
                  <a:lnTo>
                    <a:pt x="1021" y="28"/>
                  </a:lnTo>
                  <a:lnTo>
                    <a:pt x="1163" y="0"/>
                  </a:lnTo>
                  <a:lnTo>
                    <a:pt x="1163" y="85"/>
                  </a:lnTo>
                  <a:lnTo>
                    <a:pt x="964" y="283"/>
                  </a:lnTo>
                  <a:lnTo>
                    <a:pt x="737" y="312"/>
                  </a:lnTo>
                  <a:lnTo>
                    <a:pt x="652" y="482"/>
                  </a:lnTo>
                  <a:lnTo>
                    <a:pt x="369" y="567"/>
                  </a:lnTo>
                  <a:lnTo>
                    <a:pt x="340" y="652"/>
                  </a:lnTo>
                  <a:lnTo>
                    <a:pt x="227" y="652"/>
                  </a:lnTo>
                  <a:lnTo>
                    <a:pt x="85" y="765"/>
                  </a:lnTo>
                  <a:lnTo>
                    <a:pt x="0" y="68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3903" y="3749"/>
              <a:ext cx="1389" cy="1190"/>
            </a:xfrm>
            <a:custGeom>
              <a:avLst/>
              <a:gdLst>
                <a:gd name="T0" fmla="*/ 0 w 1389"/>
                <a:gd name="T1" fmla="*/ 255 h 1190"/>
                <a:gd name="T2" fmla="*/ 28 w 1389"/>
                <a:gd name="T3" fmla="*/ 481 h 1190"/>
                <a:gd name="T4" fmla="*/ 85 w 1389"/>
                <a:gd name="T5" fmla="*/ 425 h 1190"/>
                <a:gd name="T6" fmla="*/ 255 w 1389"/>
                <a:gd name="T7" fmla="*/ 425 h 1190"/>
                <a:gd name="T8" fmla="*/ 397 w 1389"/>
                <a:gd name="T9" fmla="*/ 538 h 1190"/>
                <a:gd name="T10" fmla="*/ 312 w 1389"/>
                <a:gd name="T11" fmla="*/ 595 h 1190"/>
                <a:gd name="T12" fmla="*/ 340 w 1389"/>
                <a:gd name="T13" fmla="*/ 765 h 1190"/>
                <a:gd name="T14" fmla="*/ 397 w 1389"/>
                <a:gd name="T15" fmla="*/ 907 h 1190"/>
                <a:gd name="T16" fmla="*/ 453 w 1389"/>
                <a:gd name="T17" fmla="*/ 907 h 1190"/>
                <a:gd name="T18" fmla="*/ 510 w 1389"/>
                <a:gd name="T19" fmla="*/ 963 h 1190"/>
                <a:gd name="T20" fmla="*/ 510 w 1389"/>
                <a:gd name="T21" fmla="*/ 1048 h 1190"/>
                <a:gd name="T22" fmla="*/ 624 w 1389"/>
                <a:gd name="T23" fmla="*/ 1190 h 1190"/>
                <a:gd name="T24" fmla="*/ 765 w 1389"/>
                <a:gd name="T25" fmla="*/ 1105 h 1190"/>
                <a:gd name="T26" fmla="*/ 822 w 1389"/>
                <a:gd name="T27" fmla="*/ 850 h 1190"/>
                <a:gd name="T28" fmla="*/ 992 w 1389"/>
                <a:gd name="T29" fmla="*/ 822 h 1190"/>
                <a:gd name="T30" fmla="*/ 1077 w 1389"/>
                <a:gd name="T31" fmla="*/ 737 h 1190"/>
                <a:gd name="T32" fmla="*/ 1077 w 1389"/>
                <a:gd name="T33" fmla="*/ 652 h 1190"/>
                <a:gd name="T34" fmla="*/ 1276 w 1389"/>
                <a:gd name="T35" fmla="*/ 595 h 1190"/>
                <a:gd name="T36" fmla="*/ 1247 w 1389"/>
                <a:gd name="T37" fmla="*/ 510 h 1190"/>
                <a:gd name="T38" fmla="*/ 1332 w 1389"/>
                <a:gd name="T39" fmla="*/ 453 h 1190"/>
                <a:gd name="T40" fmla="*/ 1361 w 1389"/>
                <a:gd name="T41" fmla="*/ 453 h 1190"/>
                <a:gd name="T42" fmla="*/ 1389 w 1389"/>
                <a:gd name="T43" fmla="*/ 396 h 1190"/>
                <a:gd name="T44" fmla="*/ 1332 w 1389"/>
                <a:gd name="T45" fmla="*/ 368 h 1190"/>
                <a:gd name="T46" fmla="*/ 1332 w 1389"/>
                <a:gd name="T47" fmla="*/ 311 h 1190"/>
                <a:gd name="T48" fmla="*/ 1276 w 1389"/>
                <a:gd name="T49" fmla="*/ 255 h 1190"/>
                <a:gd name="T50" fmla="*/ 1247 w 1389"/>
                <a:gd name="T51" fmla="*/ 198 h 1190"/>
                <a:gd name="T52" fmla="*/ 1134 w 1389"/>
                <a:gd name="T53" fmla="*/ 198 h 1190"/>
                <a:gd name="T54" fmla="*/ 964 w 1389"/>
                <a:gd name="T55" fmla="*/ 283 h 1190"/>
                <a:gd name="T56" fmla="*/ 935 w 1389"/>
                <a:gd name="T57" fmla="*/ 255 h 1190"/>
                <a:gd name="T58" fmla="*/ 935 w 1389"/>
                <a:gd name="T59" fmla="*/ 85 h 1190"/>
                <a:gd name="T60" fmla="*/ 879 w 1389"/>
                <a:gd name="T61" fmla="*/ 85 h 1190"/>
                <a:gd name="T62" fmla="*/ 850 w 1389"/>
                <a:gd name="T63" fmla="*/ 0 h 1190"/>
                <a:gd name="T64" fmla="*/ 652 w 1389"/>
                <a:gd name="T65" fmla="*/ 170 h 1190"/>
                <a:gd name="T66" fmla="*/ 595 w 1389"/>
                <a:gd name="T67" fmla="*/ 170 h 1190"/>
                <a:gd name="T68" fmla="*/ 482 w 1389"/>
                <a:gd name="T69" fmla="*/ 226 h 1190"/>
                <a:gd name="T70" fmla="*/ 340 w 1389"/>
                <a:gd name="T71" fmla="*/ 226 h 1190"/>
                <a:gd name="T72" fmla="*/ 142 w 1389"/>
                <a:gd name="T73" fmla="*/ 170 h 1190"/>
                <a:gd name="T74" fmla="*/ 0 w 1389"/>
                <a:gd name="T75" fmla="*/ 255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89" h="1190">
                  <a:moveTo>
                    <a:pt x="0" y="255"/>
                  </a:moveTo>
                  <a:lnTo>
                    <a:pt x="28" y="481"/>
                  </a:lnTo>
                  <a:lnTo>
                    <a:pt x="85" y="425"/>
                  </a:lnTo>
                  <a:lnTo>
                    <a:pt x="255" y="425"/>
                  </a:lnTo>
                  <a:lnTo>
                    <a:pt x="397" y="538"/>
                  </a:lnTo>
                  <a:lnTo>
                    <a:pt x="312" y="595"/>
                  </a:lnTo>
                  <a:lnTo>
                    <a:pt x="340" y="765"/>
                  </a:lnTo>
                  <a:lnTo>
                    <a:pt x="397" y="907"/>
                  </a:lnTo>
                  <a:lnTo>
                    <a:pt x="453" y="907"/>
                  </a:lnTo>
                  <a:lnTo>
                    <a:pt x="510" y="963"/>
                  </a:lnTo>
                  <a:lnTo>
                    <a:pt x="510" y="1048"/>
                  </a:lnTo>
                  <a:lnTo>
                    <a:pt x="624" y="1190"/>
                  </a:lnTo>
                  <a:lnTo>
                    <a:pt x="765" y="1105"/>
                  </a:lnTo>
                  <a:lnTo>
                    <a:pt x="822" y="850"/>
                  </a:lnTo>
                  <a:lnTo>
                    <a:pt x="992" y="822"/>
                  </a:lnTo>
                  <a:lnTo>
                    <a:pt x="1077" y="737"/>
                  </a:lnTo>
                  <a:lnTo>
                    <a:pt x="1077" y="652"/>
                  </a:lnTo>
                  <a:lnTo>
                    <a:pt x="1276" y="595"/>
                  </a:lnTo>
                  <a:lnTo>
                    <a:pt x="1247" y="510"/>
                  </a:lnTo>
                  <a:lnTo>
                    <a:pt x="1332" y="453"/>
                  </a:lnTo>
                  <a:lnTo>
                    <a:pt x="1361" y="453"/>
                  </a:lnTo>
                  <a:lnTo>
                    <a:pt x="1389" y="396"/>
                  </a:lnTo>
                  <a:lnTo>
                    <a:pt x="1332" y="368"/>
                  </a:lnTo>
                  <a:lnTo>
                    <a:pt x="1332" y="311"/>
                  </a:lnTo>
                  <a:lnTo>
                    <a:pt x="1276" y="255"/>
                  </a:lnTo>
                  <a:lnTo>
                    <a:pt x="1247" y="198"/>
                  </a:lnTo>
                  <a:lnTo>
                    <a:pt x="1134" y="198"/>
                  </a:lnTo>
                  <a:lnTo>
                    <a:pt x="964" y="283"/>
                  </a:lnTo>
                  <a:lnTo>
                    <a:pt x="935" y="255"/>
                  </a:lnTo>
                  <a:lnTo>
                    <a:pt x="935" y="85"/>
                  </a:lnTo>
                  <a:lnTo>
                    <a:pt x="879" y="85"/>
                  </a:lnTo>
                  <a:lnTo>
                    <a:pt x="850" y="0"/>
                  </a:lnTo>
                  <a:lnTo>
                    <a:pt x="652" y="170"/>
                  </a:lnTo>
                  <a:lnTo>
                    <a:pt x="595" y="170"/>
                  </a:lnTo>
                  <a:lnTo>
                    <a:pt x="482" y="226"/>
                  </a:lnTo>
                  <a:lnTo>
                    <a:pt x="340" y="226"/>
                  </a:lnTo>
                  <a:lnTo>
                    <a:pt x="142" y="170"/>
                  </a:lnTo>
                  <a:lnTo>
                    <a:pt x="0" y="25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3676" y="2728"/>
              <a:ext cx="1871" cy="1304"/>
            </a:xfrm>
            <a:custGeom>
              <a:avLst/>
              <a:gdLst>
                <a:gd name="T0" fmla="*/ 0 w 1871"/>
                <a:gd name="T1" fmla="*/ 1049 h 1304"/>
                <a:gd name="T2" fmla="*/ 85 w 1871"/>
                <a:gd name="T3" fmla="*/ 1134 h 1304"/>
                <a:gd name="T4" fmla="*/ 57 w 1871"/>
                <a:gd name="T5" fmla="*/ 1162 h 1304"/>
                <a:gd name="T6" fmla="*/ 142 w 1871"/>
                <a:gd name="T7" fmla="*/ 1191 h 1304"/>
                <a:gd name="T8" fmla="*/ 170 w 1871"/>
                <a:gd name="T9" fmla="*/ 1219 h 1304"/>
                <a:gd name="T10" fmla="*/ 142 w 1871"/>
                <a:gd name="T11" fmla="*/ 1247 h 1304"/>
                <a:gd name="T12" fmla="*/ 198 w 1871"/>
                <a:gd name="T13" fmla="*/ 1276 h 1304"/>
                <a:gd name="T14" fmla="*/ 227 w 1871"/>
                <a:gd name="T15" fmla="*/ 1276 h 1304"/>
                <a:gd name="T16" fmla="*/ 369 w 1871"/>
                <a:gd name="T17" fmla="*/ 1191 h 1304"/>
                <a:gd name="T18" fmla="*/ 567 w 1871"/>
                <a:gd name="T19" fmla="*/ 1247 h 1304"/>
                <a:gd name="T20" fmla="*/ 709 w 1871"/>
                <a:gd name="T21" fmla="*/ 1247 h 1304"/>
                <a:gd name="T22" fmla="*/ 822 w 1871"/>
                <a:gd name="T23" fmla="*/ 1191 h 1304"/>
                <a:gd name="T24" fmla="*/ 879 w 1871"/>
                <a:gd name="T25" fmla="*/ 1191 h 1304"/>
                <a:gd name="T26" fmla="*/ 1077 w 1871"/>
                <a:gd name="T27" fmla="*/ 1021 h 1304"/>
                <a:gd name="T28" fmla="*/ 1106 w 1871"/>
                <a:gd name="T29" fmla="*/ 1106 h 1304"/>
                <a:gd name="T30" fmla="*/ 1162 w 1871"/>
                <a:gd name="T31" fmla="*/ 1106 h 1304"/>
                <a:gd name="T32" fmla="*/ 1162 w 1871"/>
                <a:gd name="T33" fmla="*/ 1276 h 1304"/>
                <a:gd name="T34" fmla="*/ 1191 w 1871"/>
                <a:gd name="T35" fmla="*/ 1304 h 1304"/>
                <a:gd name="T36" fmla="*/ 1361 w 1871"/>
                <a:gd name="T37" fmla="*/ 1219 h 1304"/>
                <a:gd name="T38" fmla="*/ 1474 w 1871"/>
                <a:gd name="T39" fmla="*/ 1219 h 1304"/>
                <a:gd name="T40" fmla="*/ 1531 w 1871"/>
                <a:gd name="T41" fmla="*/ 1247 h 1304"/>
                <a:gd name="T42" fmla="*/ 1616 w 1871"/>
                <a:gd name="T43" fmla="*/ 1191 h 1304"/>
                <a:gd name="T44" fmla="*/ 1843 w 1871"/>
                <a:gd name="T45" fmla="*/ 1191 h 1304"/>
                <a:gd name="T46" fmla="*/ 1871 w 1871"/>
                <a:gd name="T47" fmla="*/ 1077 h 1304"/>
                <a:gd name="T48" fmla="*/ 1871 w 1871"/>
                <a:gd name="T49" fmla="*/ 935 h 1304"/>
                <a:gd name="T50" fmla="*/ 1758 w 1871"/>
                <a:gd name="T51" fmla="*/ 964 h 1304"/>
                <a:gd name="T52" fmla="*/ 1616 w 1871"/>
                <a:gd name="T53" fmla="*/ 935 h 1304"/>
                <a:gd name="T54" fmla="*/ 1588 w 1871"/>
                <a:gd name="T55" fmla="*/ 822 h 1304"/>
                <a:gd name="T56" fmla="*/ 1531 w 1871"/>
                <a:gd name="T57" fmla="*/ 765 h 1304"/>
                <a:gd name="T58" fmla="*/ 1616 w 1871"/>
                <a:gd name="T59" fmla="*/ 680 h 1304"/>
                <a:gd name="T60" fmla="*/ 1588 w 1871"/>
                <a:gd name="T61" fmla="*/ 567 h 1304"/>
                <a:gd name="T62" fmla="*/ 1418 w 1871"/>
                <a:gd name="T63" fmla="*/ 510 h 1304"/>
                <a:gd name="T64" fmla="*/ 1418 w 1871"/>
                <a:gd name="T65" fmla="*/ 454 h 1304"/>
                <a:gd name="T66" fmla="*/ 1361 w 1871"/>
                <a:gd name="T67" fmla="*/ 397 h 1304"/>
                <a:gd name="T68" fmla="*/ 1332 w 1871"/>
                <a:gd name="T69" fmla="*/ 312 h 1304"/>
                <a:gd name="T70" fmla="*/ 1276 w 1871"/>
                <a:gd name="T71" fmla="*/ 283 h 1304"/>
                <a:gd name="T72" fmla="*/ 1247 w 1871"/>
                <a:gd name="T73" fmla="*/ 227 h 1304"/>
                <a:gd name="T74" fmla="*/ 1276 w 1871"/>
                <a:gd name="T75" fmla="*/ 198 h 1304"/>
                <a:gd name="T76" fmla="*/ 1191 w 1871"/>
                <a:gd name="T77" fmla="*/ 113 h 1304"/>
                <a:gd name="T78" fmla="*/ 1077 w 1871"/>
                <a:gd name="T79" fmla="*/ 28 h 1304"/>
                <a:gd name="T80" fmla="*/ 879 w 1871"/>
                <a:gd name="T81" fmla="*/ 0 h 1304"/>
                <a:gd name="T82" fmla="*/ 595 w 1871"/>
                <a:gd name="T83" fmla="*/ 57 h 1304"/>
                <a:gd name="T84" fmla="*/ 567 w 1871"/>
                <a:gd name="T85" fmla="*/ 255 h 1304"/>
                <a:gd name="T86" fmla="*/ 595 w 1871"/>
                <a:gd name="T87" fmla="*/ 368 h 1304"/>
                <a:gd name="T88" fmla="*/ 567 w 1871"/>
                <a:gd name="T89" fmla="*/ 454 h 1304"/>
                <a:gd name="T90" fmla="*/ 510 w 1871"/>
                <a:gd name="T91" fmla="*/ 510 h 1304"/>
                <a:gd name="T92" fmla="*/ 539 w 1871"/>
                <a:gd name="T93" fmla="*/ 624 h 1304"/>
                <a:gd name="T94" fmla="*/ 510 w 1871"/>
                <a:gd name="T95" fmla="*/ 680 h 1304"/>
                <a:gd name="T96" fmla="*/ 397 w 1871"/>
                <a:gd name="T97" fmla="*/ 850 h 1304"/>
                <a:gd name="T98" fmla="*/ 340 w 1871"/>
                <a:gd name="T99" fmla="*/ 822 h 1304"/>
                <a:gd name="T100" fmla="*/ 312 w 1871"/>
                <a:gd name="T101" fmla="*/ 879 h 1304"/>
                <a:gd name="T102" fmla="*/ 255 w 1871"/>
                <a:gd name="T103" fmla="*/ 907 h 1304"/>
                <a:gd name="T104" fmla="*/ 227 w 1871"/>
                <a:gd name="T105" fmla="*/ 935 h 1304"/>
                <a:gd name="T106" fmla="*/ 113 w 1871"/>
                <a:gd name="T107" fmla="*/ 907 h 1304"/>
                <a:gd name="T108" fmla="*/ 57 w 1871"/>
                <a:gd name="T109" fmla="*/ 1021 h 1304"/>
                <a:gd name="T110" fmla="*/ 0 w 1871"/>
                <a:gd name="T111" fmla="*/ 1049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71" h="1304">
                  <a:moveTo>
                    <a:pt x="0" y="1049"/>
                  </a:moveTo>
                  <a:lnTo>
                    <a:pt x="85" y="1134"/>
                  </a:lnTo>
                  <a:lnTo>
                    <a:pt x="57" y="1162"/>
                  </a:lnTo>
                  <a:lnTo>
                    <a:pt x="142" y="1191"/>
                  </a:lnTo>
                  <a:lnTo>
                    <a:pt x="170" y="1219"/>
                  </a:lnTo>
                  <a:lnTo>
                    <a:pt x="142" y="1247"/>
                  </a:lnTo>
                  <a:lnTo>
                    <a:pt x="198" y="1276"/>
                  </a:lnTo>
                  <a:lnTo>
                    <a:pt x="227" y="1276"/>
                  </a:lnTo>
                  <a:lnTo>
                    <a:pt x="369" y="1191"/>
                  </a:lnTo>
                  <a:lnTo>
                    <a:pt x="567" y="1247"/>
                  </a:lnTo>
                  <a:lnTo>
                    <a:pt x="709" y="1247"/>
                  </a:lnTo>
                  <a:lnTo>
                    <a:pt x="822" y="1191"/>
                  </a:lnTo>
                  <a:lnTo>
                    <a:pt x="879" y="1191"/>
                  </a:lnTo>
                  <a:lnTo>
                    <a:pt x="1077" y="1021"/>
                  </a:lnTo>
                  <a:lnTo>
                    <a:pt x="1106" y="1106"/>
                  </a:lnTo>
                  <a:lnTo>
                    <a:pt x="1162" y="1106"/>
                  </a:lnTo>
                  <a:lnTo>
                    <a:pt x="1162" y="1276"/>
                  </a:lnTo>
                  <a:lnTo>
                    <a:pt x="1191" y="1304"/>
                  </a:lnTo>
                  <a:lnTo>
                    <a:pt x="1361" y="1219"/>
                  </a:lnTo>
                  <a:lnTo>
                    <a:pt x="1474" y="1219"/>
                  </a:lnTo>
                  <a:lnTo>
                    <a:pt x="1531" y="1247"/>
                  </a:lnTo>
                  <a:lnTo>
                    <a:pt x="1616" y="1191"/>
                  </a:lnTo>
                  <a:lnTo>
                    <a:pt x="1843" y="1191"/>
                  </a:lnTo>
                  <a:lnTo>
                    <a:pt x="1871" y="1077"/>
                  </a:lnTo>
                  <a:lnTo>
                    <a:pt x="1871" y="935"/>
                  </a:lnTo>
                  <a:lnTo>
                    <a:pt x="1758" y="964"/>
                  </a:lnTo>
                  <a:lnTo>
                    <a:pt x="1616" y="935"/>
                  </a:lnTo>
                  <a:lnTo>
                    <a:pt x="1588" y="822"/>
                  </a:lnTo>
                  <a:lnTo>
                    <a:pt x="1531" y="765"/>
                  </a:lnTo>
                  <a:lnTo>
                    <a:pt x="1616" y="680"/>
                  </a:lnTo>
                  <a:lnTo>
                    <a:pt x="1588" y="567"/>
                  </a:lnTo>
                  <a:lnTo>
                    <a:pt x="1418" y="510"/>
                  </a:lnTo>
                  <a:lnTo>
                    <a:pt x="1418" y="454"/>
                  </a:lnTo>
                  <a:lnTo>
                    <a:pt x="1361" y="397"/>
                  </a:lnTo>
                  <a:lnTo>
                    <a:pt x="1332" y="312"/>
                  </a:lnTo>
                  <a:lnTo>
                    <a:pt x="1276" y="283"/>
                  </a:lnTo>
                  <a:lnTo>
                    <a:pt x="1247" y="227"/>
                  </a:lnTo>
                  <a:lnTo>
                    <a:pt x="1276" y="198"/>
                  </a:lnTo>
                  <a:lnTo>
                    <a:pt x="1191" y="113"/>
                  </a:lnTo>
                  <a:lnTo>
                    <a:pt x="1077" y="28"/>
                  </a:lnTo>
                  <a:lnTo>
                    <a:pt x="879" y="0"/>
                  </a:lnTo>
                  <a:lnTo>
                    <a:pt x="595" y="57"/>
                  </a:lnTo>
                  <a:lnTo>
                    <a:pt x="567" y="255"/>
                  </a:lnTo>
                  <a:lnTo>
                    <a:pt x="595" y="368"/>
                  </a:lnTo>
                  <a:lnTo>
                    <a:pt x="567" y="454"/>
                  </a:lnTo>
                  <a:lnTo>
                    <a:pt x="510" y="510"/>
                  </a:lnTo>
                  <a:lnTo>
                    <a:pt x="539" y="624"/>
                  </a:lnTo>
                  <a:lnTo>
                    <a:pt x="510" y="680"/>
                  </a:lnTo>
                  <a:lnTo>
                    <a:pt x="397" y="850"/>
                  </a:lnTo>
                  <a:lnTo>
                    <a:pt x="340" y="822"/>
                  </a:lnTo>
                  <a:lnTo>
                    <a:pt x="312" y="879"/>
                  </a:lnTo>
                  <a:lnTo>
                    <a:pt x="255" y="907"/>
                  </a:lnTo>
                  <a:lnTo>
                    <a:pt x="227" y="935"/>
                  </a:lnTo>
                  <a:lnTo>
                    <a:pt x="113" y="907"/>
                  </a:lnTo>
                  <a:lnTo>
                    <a:pt x="57" y="1021"/>
                  </a:lnTo>
                  <a:lnTo>
                    <a:pt x="0" y="104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3307" y="1764"/>
              <a:ext cx="1021" cy="2013"/>
            </a:xfrm>
            <a:custGeom>
              <a:avLst/>
              <a:gdLst>
                <a:gd name="T0" fmla="*/ 29 w 1021"/>
                <a:gd name="T1" fmla="*/ 1531 h 2013"/>
                <a:gd name="T2" fmla="*/ 57 w 1021"/>
                <a:gd name="T3" fmla="*/ 1531 h 2013"/>
                <a:gd name="T4" fmla="*/ 86 w 1021"/>
                <a:gd name="T5" fmla="*/ 1588 h 2013"/>
                <a:gd name="T6" fmla="*/ 57 w 1021"/>
                <a:gd name="T7" fmla="*/ 1644 h 2013"/>
                <a:gd name="T8" fmla="*/ 86 w 1021"/>
                <a:gd name="T9" fmla="*/ 1729 h 2013"/>
                <a:gd name="T10" fmla="*/ 199 w 1021"/>
                <a:gd name="T11" fmla="*/ 1758 h 2013"/>
                <a:gd name="T12" fmla="*/ 312 w 1021"/>
                <a:gd name="T13" fmla="*/ 1843 h 2013"/>
                <a:gd name="T14" fmla="*/ 369 w 1021"/>
                <a:gd name="T15" fmla="*/ 1843 h 2013"/>
                <a:gd name="T16" fmla="*/ 369 w 1021"/>
                <a:gd name="T17" fmla="*/ 2013 h 2013"/>
                <a:gd name="T18" fmla="*/ 426 w 1021"/>
                <a:gd name="T19" fmla="*/ 1985 h 2013"/>
                <a:gd name="T20" fmla="*/ 482 w 1021"/>
                <a:gd name="T21" fmla="*/ 1871 h 2013"/>
                <a:gd name="T22" fmla="*/ 596 w 1021"/>
                <a:gd name="T23" fmla="*/ 1899 h 2013"/>
                <a:gd name="T24" fmla="*/ 624 w 1021"/>
                <a:gd name="T25" fmla="*/ 1871 h 2013"/>
                <a:gd name="T26" fmla="*/ 681 w 1021"/>
                <a:gd name="T27" fmla="*/ 1843 h 2013"/>
                <a:gd name="T28" fmla="*/ 709 w 1021"/>
                <a:gd name="T29" fmla="*/ 1786 h 2013"/>
                <a:gd name="T30" fmla="*/ 766 w 1021"/>
                <a:gd name="T31" fmla="*/ 1814 h 2013"/>
                <a:gd name="T32" fmla="*/ 879 w 1021"/>
                <a:gd name="T33" fmla="*/ 1644 h 2013"/>
                <a:gd name="T34" fmla="*/ 908 w 1021"/>
                <a:gd name="T35" fmla="*/ 1588 h 2013"/>
                <a:gd name="T36" fmla="*/ 879 w 1021"/>
                <a:gd name="T37" fmla="*/ 1474 h 2013"/>
                <a:gd name="T38" fmla="*/ 936 w 1021"/>
                <a:gd name="T39" fmla="*/ 1418 h 2013"/>
                <a:gd name="T40" fmla="*/ 964 w 1021"/>
                <a:gd name="T41" fmla="*/ 1332 h 2013"/>
                <a:gd name="T42" fmla="*/ 936 w 1021"/>
                <a:gd name="T43" fmla="*/ 1219 h 2013"/>
                <a:gd name="T44" fmla="*/ 964 w 1021"/>
                <a:gd name="T45" fmla="*/ 1021 h 2013"/>
                <a:gd name="T46" fmla="*/ 908 w 1021"/>
                <a:gd name="T47" fmla="*/ 964 h 2013"/>
                <a:gd name="T48" fmla="*/ 879 w 1021"/>
                <a:gd name="T49" fmla="*/ 907 h 2013"/>
                <a:gd name="T50" fmla="*/ 766 w 1021"/>
                <a:gd name="T51" fmla="*/ 879 h 2013"/>
                <a:gd name="T52" fmla="*/ 709 w 1021"/>
                <a:gd name="T53" fmla="*/ 794 h 2013"/>
                <a:gd name="T54" fmla="*/ 709 w 1021"/>
                <a:gd name="T55" fmla="*/ 709 h 2013"/>
                <a:gd name="T56" fmla="*/ 908 w 1021"/>
                <a:gd name="T57" fmla="*/ 680 h 2013"/>
                <a:gd name="T58" fmla="*/ 1021 w 1021"/>
                <a:gd name="T59" fmla="*/ 624 h 2013"/>
                <a:gd name="T60" fmla="*/ 1021 w 1021"/>
                <a:gd name="T61" fmla="*/ 539 h 2013"/>
                <a:gd name="T62" fmla="*/ 908 w 1021"/>
                <a:gd name="T63" fmla="*/ 454 h 2013"/>
                <a:gd name="T64" fmla="*/ 936 w 1021"/>
                <a:gd name="T65" fmla="*/ 369 h 2013"/>
                <a:gd name="T66" fmla="*/ 908 w 1021"/>
                <a:gd name="T67" fmla="*/ 340 h 2013"/>
                <a:gd name="T68" fmla="*/ 1021 w 1021"/>
                <a:gd name="T69" fmla="*/ 170 h 2013"/>
                <a:gd name="T70" fmla="*/ 1021 w 1021"/>
                <a:gd name="T71" fmla="*/ 85 h 2013"/>
                <a:gd name="T72" fmla="*/ 879 w 1021"/>
                <a:gd name="T73" fmla="*/ 0 h 2013"/>
                <a:gd name="T74" fmla="*/ 653 w 1021"/>
                <a:gd name="T75" fmla="*/ 57 h 2013"/>
                <a:gd name="T76" fmla="*/ 624 w 1021"/>
                <a:gd name="T77" fmla="*/ 113 h 2013"/>
                <a:gd name="T78" fmla="*/ 624 w 1021"/>
                <a:gd name="T79" fmla="*/ 198 h 2013"/>
                <a:gd name="T80" fmla="*/ 511 w 1021"/>
                <a:gd name="T81" fmla="*/ 284 h 2013"/>
                <a:gd name="T82" fmla="*/ 511 w 1021"/>
                <a:gd name="T83" fmla="*/ 567 h 2013"/>
                <a:gd name="T84" fmla="*/ 482 w 1021"/>
                <a:gd name="T85" fmla="*/ 624 h 2013"/>
                <a:gd name="T86" fmla="*/ 454 w 1021"/>
                <a:gd name="T87" fmla="*/ 595 h 2013"/>
                <a:gd name="T88" fmla="*/ 227 w 1021"/>
                <a:gd name="T89" fmla="*/ 595 h 2013"/>
                <a:gd name="T90" fmla="*/ 199 w 1021"/>
                <a:gd name="T91" fmla="*/ 680 h 2013"/>
                <a:gd name="T92" fmla="*/ 256 w 1021"/>
                <a:gd name="T93" fmla="*/ 680 h 2013"/>
                <a:gd name="T94" fmla="*/ 227 w 1021"/>
                <a:gd name="T95" fmla="*/ 822 h 2013"/>
                <a:gd name="T96" fmla="*/ 142 w 1021"/>
                <a:gd name="T97" fmla="*/ 822 h 2013"/>
                <a:gd name="T98" fmla="*/ 86 w 1021"/>
                <a:gd name="T99" fmla="*/ 992 h 2013"/>
                <a:gd name="T100" fmla="*/ 0 w 1021"/>
                <a:gd name="T101" fmla="*/ 1191 h 2013"/>
                <a:gd name="T102" fmla="*/ 57 w 1021"/>
                <a:gd name="T103" fmla="*/ 1219 h 2013"/>
                <a:gd name="T104" fmla="*/ 57 w 1021"/>
                <a:gd name="T105" fmla="*/ 1304 h 2013"/>
                <a:gd name="T106" fmla="*/ 86 w 1021"/>
                <a:gd name="T107" fmla="*/ 1361 h 2013"/>
                <a:gd name="T108" fmla="*/ 0 w 1021"/>
                <a:gd name="T109" fmla="*/ 1474 h 2013"/>
                <a:gd name="T110" fmla="*/ 29 w 1021"/>
                <a:gd name="T111" fmla="*/ 1531 h 2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1" h="2013">
                  <a:moveTo>
                    <a:pt x="29" y="1531"/>
                  </a:moveTo>
                  <a:lnTo>
                    <a:pt x="57" y="1531"/>
                  </a:lnTo>
                  <a:lnTo>
                    <a:pt x="86" y="1588"/>
                  </a:lnTo>
                  <a:lnTo>
                    <a:pt x="57" y="1644"/>
                  </a:lnTo>
                  <a:lnTo>
                    <a:pt x="86" y="1729"/>
                  </a:lnTo>
                  <a:lnTo>
                    <a:pt x="199" y="1758"/>
                  </a:lnTo>
                  <a:lnTo>
                    <a:pt x="312" y="1843"/>
                  </a:lnTo>
                  <a:lnTo>
                    <a:pt x="369" y="1843"/>
                  </a:lnTo>
                  <a:lnTo>
                    <a:pt x="369" y="2013"/>
                  </a:lnTo>
                  <a:lnTo>
                    <a:pt x="426" y="1985"/>
                  </a:lnTo>
                  <a:lnTo>
                    <a:pt x="482" y="1871"/>
                  </a:lnTo>
                  <a:lnTo>
                    <a:pt x="596" y="1899"/>
                  </a:lnTo>
                  <a:lnTo>
                    <a:pt x="624" y="1871"/>
                  </a:lnTo>
                  <a:lnTo>
                    <a:pt x="681" y="1843"/>
                  </a:lnTo>
                  <a:lnTo>
                    <a:pt x="709" y="1786"/>
                  </a:lnTo>
                  <a:lnTo>
                    <a:pt x="766" y="1814"/>
                  </a:lnTo>
                  <a:lnTo>
                    <a:pt x="879" y="1644"/>
                  </a:lnTo>
                  <a:lnTo>
                    <a:pt x="908" y="1588"/>
                  </a:lnTo>
                  <a:lnTo>
                    <a:pt x="879" y="1474"/>
                  </a:lnTo>
                  <a:lnTo>
                    <a:pt x="936" y="1418"/>
                  </a:lnTo>
                  <a:lnTo>
                    <a:pt x="964" y="1332"/>
                  </a:lnTo>
                  <a:lnTo>
                    <a:pt x="936" y="1219"/>
                  </a:lnTo>
                  <a:lnTo>
                    <a:pt x="964" y="1021"/>
                  </a:lnTo>
                  <a:lnTo>
                    <a:pt x="908" y="964"/>
                  </a:lnTo>
                  <a:lnTo>
                    <a:pt x="879" y="907"/>
                  </a:lnTo>
                  <a:lnTo>
                    <a:pt x="766" y="879"/>
                  </a:lnTo>
                  <a:lnTo>
                    <a:pt x="709" y="794"/>
                  </a:lnTo>
                  <a:lnTo>
                    <a:pt x="709" y="709"/>
                  </a:lnTo>
                  <a:lnTo>
                    <a:pt x="908" y="680"/>
                  </a:lnTo>
                  <a:lnTo>
                    <a:pt x="1021" y="624"/>
                  </a:lnTo>
                  <a:lnTo>
                    <a:pt x="1021" y="539"/>
                  </a:lnTo>
                  <a:lnTo>
                    <a:pt x="908" y="454"/>
                  </a:lnTo>
                  <a:lnTo>
                    <a:pt x="936" y="369"/>
                  </a:lnTo>
                  <a:lnTo>
                    <a:pt x="908" y="340"/>
                  </a:lnTo>
                  <a:lnTo>
                    <a:pt x="1021" y="170"/>
                  </a:lnTo>
                  <a:lnTo>
                    <a:pt x="1021" y="85"/>
                  </a:lnTo>
                  <a:lnTo>
                    <a:pt x="879" y="0"/>
                  </a:lnTo>
                  <a:lnTo>
                    <a:pt x="653" y="57"/>
                  </a:lnTo>
                  <a:lnTo>
                    <a:pt x="624" y="113"/>
                  </a:lnTo>
                  <a:lnTo>
                    <a:pt x="624" y="198"/>
                  </a:lnTo>
                  <a:lnTo>
                    <a:pt x="511" y="284"/>
                  </a:lnTo>
                  <a:lnTo>
                    <a:pt x="511" y="567"/>
                  </a:lnTo>
                  <a:lnTo>
                    <a:pt x="482" y="624"/>
                  </a:lnTo>
                  <a:lnTo>
                    <a:pt x="454" y="595"/>
                  </a:lnTo>
                  <a:lnTo>
                    <a:pt x="227" y="595"/>
                  </a:lnTo>
                  <a:lnTo>
                    <a:pt x="199" y="680"/>
                  </a:lnTo>
                  <a:lnTo>
                    <a:pt x="256" y="680"/>
                  </a:lnTo>
                  <a:lnTo>
                    <a:pt x="227" y="822"/>
                  </a:lnTo>
                  <a:lnTo>
                    <a:pt x="142" y="822"/>
                  </a:lnTo>
                  <a:lnTo>
                    <a:pt x="86" y="992"/>
                  </a:lnTo>
                  <a:lnTo>
                    <a:pt x="0" y="1191"/>
                  </a:lnTo>
                  <a:lnTo>
                    <a:pt x="57" y="1219"/>
                  </a:lnTo>
                  <a:lnTo>
                    <a:pt x="57" y="1304"/>
                  </a:lnTo>
                  <a:lnTo>
                    <a:pt x="86" y="1361"/>
                  </a:lnTo>
                  <a:lnTo>
                    <a:pt x="0" y="1474"/>
                  </a:lnTo>
                  <a:lnTo>
                    <a:pt x="29" y="153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2627" y="1452"/>
              <a:ext cx="1333" cy="1843"/>
            </a:xfrm>
            <a:custGeom>
              <a:avLst/>
              <a:gdLst>
                <a:gd name="T0" fmla="*/ 425 w 1333"/>
                <a:gd name="T1" fmla="*/ 255 h 1843"/>
                <a:gd name="T2" fmla="*/ 255 w 1333"/>
                <a:gd name="T3" fmla="*/ 425 h 1843"/>
                <a:gd name="T4" fmla="*/ 284 w 1333"/>
                <a:gd name="T5" fmla="*/ 482 h 1843"/>
                <a:gd name="T6" fmla="*/ 227 w 1333"/>
                <a:gd name="T7" fmla="*/ 652 h 1843"/>
                <a:gd name="T8" fmla="*/ 284 w 1333"/>
                <a:gd name="T9" fmla="*/ 737 h 1843"/>
                <a:gd name="T10" fmla="*/ 142 w 1333"/>
                <a:gd name="T11" fmla="*/ 907 h 1843"/>
                <a:gd name="T12" fmla="*/ 170 w 1333"/>
                <a:gd name="T13" fmla="*/ 964 h 1843"/>
                <a:gd name="T14" fmla="*/ 85 w 1333"/>
                <a:gd name="T15" fmla="*/ 1049 h 1843"/>
                <a:gd name="T16" fmla="*/ 28 w 1333"/>
                <a:gd name="T17" fmla="*/ 1191 h 1843"/>
                <a:gd name="T18" fmla="*/ 28 w 1333"/>
                <a:gd name="T19" fmla="*/ 1304 h 1843"/>
                <a:gd name="T20" fmla="*/ 0 w 1333"/>
                <a:gd name="T21" fmla="*/ 1361 h 1843"/>
                <a:gd name="T22" fmla="*/ 199 w 1333"/>
                <a:gd name="T23" fmla="*/ 1418 h 1843"/>
                <a:gd name="T24" fmla="*/ 170 w 1333"/>
                <a:gd name="T25" fmla="*/ 1503 h 1843"/>
                <a:gd name="T26" fmla="*/ 227 w 1333"/>
                <a:gd name="T27" fmla="*/ 1503 h 1843"/>
                <a:gd name="T28" fmla="*/ 255 w 1333"/>
                <a:gd name="T29" fmla="*/ 1616 h 1843"/>
                <a:gd name="T30" fmla="*/ 369 w 1333"/>
                <a:gd name="T31" fmla="*/ 1673 h 1843"/>
                <a:gd name="T32" fmla="*/ 369 w 1333"/>
                <a:gd name="T33" fmla="*/ 1730 h 1843"/>
                <a:gd name="T34" fmla="*/ 482 w 1333"/>
                <a:gd name="T35" fmla="*/ 1758 h 1843"/>
                <a:gd name="T36" fmla="*/ 482 w 1333"/>
                <a:gd name="T37" fmla="*/ 1843 h 1843"/>
                <a:gd name="T38" fmla="*/ 709 w 1333"/>
                <a:gd name="T39" fmla="*/ 1843 h 1843"/>
                <a:gd name="T40" fmla="*/ 680 w 1333"/>
                <a:gd name="T41" fmla="*/ 1786 h 1843"/>
                <a:gd name="T42" fmla="*/ 766 w 1333"/>
                <a:gd name="T43" fmla="*/ 1673 h 1843"/>
                <a:gd name="T44" fmla="*/ 737 w 1333"/>
                <a:gd name="T45" fmla="*/ 1616 h 1843"/>
                <a:gd name="T46" fmla="*/ 737 w 1333"/>
                <a:gd name="T47" fmla="*/ 1531 h 1843"/>
                <a:gd name="T48" fmla="*/ 680 w 1333"/>
                <a:gd name="T49" fmla="*/ 1503 h 1843"/>
                <a:gd name="T50" fmla="*/ 761 w 1333"/>
                <a:gd name="T51" fmla="*/ 1304 h 1843"/>
                <a:gd name="T52" fmla="*/ 822 w 1333"/>
                <a:gd name="T53" fmla="*/ 1134 h 1843"/>
                <a:gd name="T54" fmla="*/ 907 w 1333"/>
                <a:gd name="T55" fmla="*/ 1134 h 1843"/>
                <a:gd name="T56" fmla="*/ 936 w 1333"/>
                <a:gd name="T57" fmla="*/ 992 h 1843"/>
                <a:gd name="T58" fmla="*/ 879 w 1333"/>
                <a:gd name="T59" fmla="*/ 992 h 1843"/>
                <a:gd name="T60" fmla="*/ 907 w 1333"/>
                <a:gd name="T61" fmla="*/ 907 h 1843"/>
                <a:gd name="T62" fmla="*/ 1134 w 1333"/>
                <a:gd name="T63" fmla="*/ 907 h 1843"/>
                <a:gd name="T64" fmla="*/ 1162 w 1333"/>
                <a:gd name="T65" fmla="*/ 936 h 1843"/>
                <a:gd name="T66" fmla="*/ 1191 w 1333"/>
                <a:gd name="T67" fmla="*/ 879 h 1843"/>
                <a:gd name="T68" fmla="*/ 1191 w 1333"/>
                <a:gd name="T69" fmla="*/ 596 h 1843"/>
                <a:gd name="T70" fmla="*/ 1304 w 1333"/>
                <a:gd name="T71" fmla="*/ 510 h 1843"/>
                <a:gd name="T72" fmla="*/ 1304 w 1333"/>
                <a:gd name="T73" fmla="*/ 425 h 1843"/>
                <a:gd name="T74" fmla="*/ 1333 w 1333"/>
                <a:gd name="T75" fmla="*/ 369 h 1843"/>
                <a:gd name="T76" fmla="*/ 1219 w 1333"/>
                <a:gd name="T77" fmla="*/ 255 h 1843"/>
                <a:gd name="T78" fmla="*/ 1219 w 1333"/>
                <a:gd name="T79" fmla="*/ 170 h 1843"/>
                <a:gd name="T80" fmla="*/ 1162 w 1333"/>
                <a:gd name="T81" fmla="*/ 85 h 1843"/>
                <a:gd name="T82" fmla="*/ 737 w 1333"/>
                <a:gd name="T83" fmla="*/ 0 h 1843"/>
                <a:gd name="T84" fmla="*/ 567 w 1333"/>
                <a:gd name="T85" fmla="*/ 114 h 1843"/>
                <a:gd name="T86" fmla="*/ 510 w 1333"/>
                <a:gd name="T87" fmla="*/ 284 h 1843"/>
                <a:gd name="T88" fmla="*/ 425 w 1333"/>
                <a:gd name="T89" fmla="*/ 255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33" h="1843">
                  <a:moveTo>
                    <a:pt x="425" y="255"/>
                  </a:moveTo>
                  <a:lnTo>
                    <a:pt x="255" y="425"/>
                  </a:lnTo>
                  <a:lnTo>
                    <a:pt x="284" y="482"/>
                  </a:lnTo>
                  <a:lnTo>
                    <a:pt x="227" y="652"/>
                  </a:lnTo>
                  <a:lnTo>
                    <a:pt x="284" y="737"/>
                  </a:lnTo>
                  <a:lnTo>
                    <a:pt x="142" y="907"/>
                  </a:lnTo>
                  <a:lnTo>
                    <a:pt x="170" y="964"/>
                  </a:lnTo>
                  <a:lnTo>
                    <a:pt x="85" y="1049"/>
                  </a:lnTo>
                  <a:lnTo>
                    <a:pt x="28" y="1191"/>
                  </a:lnTo>
                  <a:lnTo>
                    <a:pt x="28" y="1304"/>
                  </a:lnTo>
                  <a:lnTo>
                    <a:pt x="0" y="1361"/>
                  </a:lnTo>
                  <a:lnTo>
                    <a:pt x="199" y="1418"/>
                  </a:lnTo>
                  <a:lnTo>
                    <a:pt x="170" y="1503"/>
                  </a:lnTo>
                  <a:lnTo>
                    <a:pt x="227" y="1503"/>
                  </a:lnTo>
                  <a:lnTo>
                    <a:pt x="255" y="1616"/>
                  </a:lnTo>
                  <a:lnTo>
                    <a:pt x="369" y="1673"/>
                  </a:lnTo>
                  <a:lnTo>
                    <a:pt x="369" y="1730"/>
                  </a:lnTo>
                  <a:lnTo>
                    <a:pt x="482" y="1758"/>
                  </a:lnTo>
                  <a:lnTo>
                    <a:pt x="482" y="1843"/>
                  </a:lnTo>
                  <a:lnTo>
                    <a:pt x="709" y="1843"/>
                  </a:lnTo>
                  <a:lnTo>
                    <a:pt x="680" y="1786"/>
                  </a:lnTo>
                  <a:lnTo>
                    <a:pt x="766" y="1673"/>
                  </a:lnTo>
                  <a:lnTo>
                    <a:pt x="737" y="1616"/>
                  </a:lnTo>
                  <a:lnTo>
                    <a:pt x="737" y="1531"/>
                  </a:lnTo>
                  <a:lnTo>
                    <a:pt x="680" y="1503"/>
                  </a:lnTo>
                  <a:lnTo>
                    <a:pt x="761" y="1304"/>
                  </a:lnTo>
                  <a:lnTo>
                    <a:pt x="822" y="1134"/>
                  </a:lnTo>
                  <a:lnTo>
                    <a:pt x="907" y="1134"/>
                  </a:lnTo>
                  <a:lnTo>
                    <a:pt x="936" y="992"/>
                  </a:lnTo>
                  <a:lnTo>
                    <a:pt x="879" y="992"/>
                  </a:lnTo>
                  <a:lnTo>
                    <a:pt x="907" y="907"/>
                  </a:lnTo>
                  <a:lnTo>
                    <a:pt x="1134" y="907"/>
                  </a:lnTo>
                  <a:lnTo>
                    <a:pt x="1162" y="936"/>
                  </a:lnTo>
                  <a:lnTo>
                    <a:pt x="1191" y="879"/>
                  </a:lnTo>
                  <a:lnTo>
                    <a:pt x="1191" y="596"/>
                  </a:lnTo>
                  <a:lnTo>
                    <a:pt x="1304" y="510"/>
                  </a:lnTo>
                  <a:lnTo>
                    <a:pt x="1304" y="425"/>
                  </a:lnTo>
                  <a:lnTo>
                    <a:pt x="1333" y="369"/>
                  </a:lnTo>
                  <a:lnTo>
                    <a:pt x="1219" y="255"/>
                  </a:lnTo>
                  <a:lnTo>
                    <a:pt x="1219" y="170"/>
                  </a:lnTo>
                  <a:lnTo>
                    <a:pt x="1162" y="85"/>
                  </a:lnTo>
                  <a:lnTo>
                    <a:pt x="737" y="0"/>
                  </a:lnTo>
                  <a:lnTo>
                    <a:pt x="567" y="114"/>
                  </a:lnTo>
                  <a:lnTo>
                    <a:pt x="510" y="284"/>
                  </a:lnTo>
                  <a:lnTo>
                    <a:pt x="425" y="25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4923" y="2728"/>
              <a:ext cx="1049" cy="1474"/>
            </a:xfrm>
            <a:custGeom>
              <a:avLst/>
              <a:gdLst>
                <a:gd name="T0" fmla="*/ 29 w 1049"/>
                <a:gd name="T1" fmla="*/ 198 h 1474"/>
                <a:gd name="T2" fmla="*/ 0 w 1049"/>
                <a:gd name="T3" fmla="*/ 227 h 1474"/>
                <a:gd name="T4" fmla="*/ 29 w 1049"/>
                <a:gd name="T5" fmla="*/ 283 h 1474"/>
                <a:gd name="T6" fmla="*/ 85 w 1049"/>
                <a:gd name="T7" fmla="*/ 312 h 1474"/>
                <a:gd name="T8" fmla="*/ 114 w 1049"/>
                <a:gd name="T9" fmla="*/ 397 h 1474"/>
                <a:gd name="T10" fmla="*/ 171 w 1049"/>
                <a:gd name="T11" fmla="*/ 454 h 1474"/>
                <a:gd name="T12" fmla="*/ 171 w 1049"/>
                <a:gd name="T13" fmla="*/ 510 h 1474"/>
                <a:gd name="T14" fmla="*/ 341 w 1049"/>
                <a:gd name="T15" fmla="*/ 567 h 1474"/>
                <a:gd name="T16" fmla="*/ 369 w 1049"/>
                <a:gd name="T17" fmla="*/ 680 h 1474"/>
                <a:gd name="T18" fmla="*/ 284 w 1049"/>
                <a:gd name="T19" fmla="*/ 765 h 1474"/>
                <a:gd name="T20" fmla="*/ 341 w 1049"/>
                <a:gd name="T21" fmla="*/ 822 h 1474"/>
                <a:gd name="T22" fmla="*/ 369 w 1049"/>
                <a:gd name="T23" fmla="*/ 935 h 1474"/>
                <a:gd name="T24" fmla="*/ 511 w 1049"/>
                <a:gd name="T25" fmla="*/ 964 h 1474"/>
                <a:gd name="T26" fmla="*/ 624 w 1049"/>
                <a:gd name="T27" fmla="*/ 935 h 1474"/>
                <a:gd name="T28" fmla="*/ 624 w 1049"/>
                <a:gd name="T29" fmla="*/ 1077 h 1474"/>
                <a:gd name="T30" fmla="*/ 596 w 1049"/>
                <a:gd name="T31" fmla="*/ 1191 h 1474"/>
                <a:gd name="T32" fmla="*/ 369 w 1049"/>
                <a:gd name="T33" fmla="*/ 1191 h 1474"/>
                <a:gd name="T34" fmla="*/ 284 w 1049"/>
                <a:gd name="T35" fmla="*/ 1247 h 1474"/>
                <a:gd name="T36" fmla="*/ 227 w 1049"/>
                <a:gd name="T37" fmla="*/ 1219 h 1474"/>
                <a:gd name="T38" fmla="*/ 256 w 1049"/>
                <a:gd name="T39" fmla="*/ 1276 h 1474"/>
                <a:gd name="T40" fmla="*/ 312 w 1049"/>
                <a:gd name="T41" fmla="*/ 1332 h 1474"/>
                <a:gd name="T42" fmla="*/ 312 w 1049"/>
                <a:gd name="T43" fmla="*/ 1389 h 1474"/>
                <a:gd name="T44" fmla="*/ 369 w 1049"/>
                <a:gd name="T45" fmla="*/ 1417 h 1474"/>
                <a:gd name="T46" fmla="*/ 341 w 1049"/>
                <a:gd name="T47" fmla="*/ 1474 h 1474"/>
                <a:gd name="T48" fmla="*/ 652 w 1049"/>
                <a:gd name="T49" fmla="*/ 1474 h 1474"/>
                <a:gd name="T50" fmla="*/ 709 w 1049"/>
                <a:gd name="T51" fmla="*/ 1446 h 1474"/>
                <a:gd name="T52" fmla="*/ 766 w 1049"/>
                <a:gd name="T53" fmla="*/ 1474 h 1474"/>
                <a:gd name="T54" fmla="*/ 908 w 1049"/>
                <a:gd name="T55" fmla="*/ 1446 h 1474"/>
                <a:gd name="T56" fmla="*/ 908 w 1049"/>
                <a:gd name="T57" fmla="*/ 1417 h 1474"/>
                <a:gd name="T58" fmla="*/ 993 w 1049"/>
                <a:gd name="T59" fmla="*/ 1332 h 1474"/>
                <a:gd name="T60" fmla="*/ 993 w 1049"/>
                <a:gd name="T61" fmla="*/ 1247 h 1474"/>
                <a:gd name="T62" fmla="*/ 936 w 1049"/>
                <a:gd name="T63" fmla="*/ 1162 h 1474"/>
                <a:gd name="T64" fmla="*/ 1049 w 1049"/>
                <a:gd name="T65" fmla="*/ 992 h 1474"/>
                <a:gd name="T66" fmla="*/ 964 w 1049"/>
                <a:gd name="T67" fmla="*/ 879 h 1474"/>
                <a:gd name="T68" fmla="*/ 993 w 1049"/>
                <a:gd name="T69" fmla="*/ 765 h 1474"/>
                <a:gd name="T70" fmla="*/ 936 w 1049"/>
                <a:gd name="T71" fmla="*/ 652 h 1474"/>
                <a:gd name="T72" fmla="*/ 1021 w 1049"/>
                <a:gd name="T73" fmla="*/ 510 h 1474"/>
                <a:gd name="T74" fmla="*/ 879 w 1049"/>
                <a:gd name="T75" fmla="*/ 397 h 1474"/>
                <a:gd name="T76" fmla="*/ 624 w 1049"/>
                <a:gd name="T77" fmla="*/ 340 h 1474"/>
                <a:gd name="T78" fmla="*/ 341 w 1049"/>
                <a:gd name="T79" fmla="*/ 113 h 1474"/>
                <a:gd name="T80" fmla="*/ 284 w 1049"/>
                <a:gd name="T81" fmla="*/ 0 h 1474"/>
                <a:gd name="T82" fmla="*/ 142 w 1049"/>
                <a:gd name="T83" fmla="*/ 198 h 1474"/>
                <a:gd name="T84" fmla="*/ 29 w 1049"/>
                <a:gd name="T85" fmla="*/ 19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9" h="1474">
                  <a:moveTo>
                    <a:pt x="29" y="198"/>
                  </a:moveTo>
                  <a:lnTo>
                    <a:pt x="0" y="227"/>
                  </a:lnTo>
                  <a:lnTo>
                    <a:pt x="29" y="283"/>
                  </a:lnTo>
                  <a:lnTo>
                    <a:pt x="85" y="312"/>
                  </a:lnTo>
                  <a:lnTo>
                    <a:pt x="114" y="397"/>
                  </a:lnTo>
                  <a:lnTo>
                    <a:pt x="171" y="454"/>
                  </a:lnTo>
                  <a:lnTo>
                    <a:pt x="171" y="510"/>
                  </a:lnTo>
                  <a:lnTo>
                    <a:pt x="341" y="567"/>
                  </a:lnTo>
                  <a:lnTo>
                    <a:pt x="369" y="680"/>
                  </a:lnTo>
                  <a:lnTo>
                    <a:pt x="284" y="765"/>
                  </a:lnTo>
                  <a:lnTo>
                    <a:pt x="341" y="822"/>
                  </a:lnTo>
                  <a:lnTo>
                    <a:pt x="369" y="935"/>
                  </a:lnTo>
                  <a:lnTo>
                    <a:pt x="511" y="964"/>
                  </a:lnTo>
                  <a:lnTo>
                    <a:pt x="624" y="935"/>
                  </a:lnTo>
                  <a:lnTo>
                    <a:pt x="624" y="1077"/>
                  </a:lnTo>
                  <a:lnTo>
                    <a:pt x="596" y="1191"/>
                  </a:lnTo>
                  <a:lnTo>
                    <a:pt x="369" y="1191"/>
                  </a:lnTo>
                  <a:lnTo>
                    <a:pt x="284" y="1247"/>
                  </a:lnTo>
                  <a:lnTo>
                    <a:pt x="227" y="1219"/>
                  </a:lnTo>
                  <a:lnTo>
                    <a:pt x="256" y="1276"/>
                  </a:lnTo>
                  <a:lnTo>
                    <a:pt x="312" y="1332"/>
                  </a:lnTo>
                  <a:lnTo>
                    <a:pt x="312" y="1389"/>
                  </a:lnTo>
                  <a:lnTo>
                    <a:pt x="369" y="1417"/>
                  </a:lnTo>
                  <a:lnTo>
                    <a:pt x="341" y="1474"/>
                  </a:lnTo>
                  <a:lnTo>
                    <a:pt x="652" y="1474"/>
                  </a:lnTo>
                  <a:lnTo>
                    <a:pt x="709" y="1446"/>
                  </a:lnTo>
                  <a:lnTo>
                    <a:pt x="766" y="1474"/>
                  </a:lnTo>
                  <a:lnTo>
                    <a:pt x="908" y="1446"/>
                  </a:lnTo>
                  <a:lnTo>
                    <a:pt x="908" y="1417"/>
                  </a:lnTo>
                  <a:lnTo>
                    <a:pt x="993" y="1332"/>
                  </a:lnTo>
                  <a:lnTo>
                    <a:pt x="993" y="1247"/>
                  </a:lnTo>
                  <a:lnTo>
                    <a:pt x="936" y="1162"/>
                  </a:lnTo>
                  <a:lnTo>
                    <a:pt x="1049" y="992"/>
                  </a:lnTo>
                  <a:lnTo>
                    <a:pt x="964" y="879"/>
                  </a:lnTo>
                  <a:lnTo>
                    <a:pt x="993" y="765"/>
                  </a:lnTo>
                  <a:lnTo>
                    <a:pt x="936" y="652"/>
                  </a:lnTo>
                  <a:lnTo>
                    <a:pt x="1021" y="510"/>
                  </a:lnTo>
                  <a:lnTo>
                    <a:pt x="879" y="397"/>
                  </a:lnTo>
                  <a:lnTo>
                    <a:pt x="624" y="340"/>
                  </a:lnTo>
                  <a:lnTo>
                    <a:pt x="341" y="113"/>
                  </a:lnTo>
                  <a:lnTo>
                    <a:pt x="284" y="0"/>
                  </a:lnTo>
                  <a:lnTo>
                    <a:pt x="142" y="198"/>
                  </a:lnTo>
                  <a:lnTo>
                    <a:pt x="29" y="19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4215" y="2416"/>
              <a:ext cx="992" cy="510"/>
            </a:xfrm>
            <a:custGeom>
              <a:avLst/>
              <a:gdLst>
                <a:gd name="T0" fmla="*/ 992 w 992"/>
                <a:gd name="T1" fmla="*/ 312 h 510"/>
                <a:gd name="T2" fmla="*/ 850 w 992"/>
                <a:gd name="T3" fmla="*/ 510 h 510"/>
                <a:gd name="T4" fmla="*/ 737 w 992"/>
                <a:gd name="T5" fmla="*/ 510 h 510"/>
                <a:gd name="T6" fmla="*/ 652 w 992"/>
                <a:gd name="T7" fmla="*/ 425 h 510"/>
                <a:gd name="T8" fmla="*/ 538 w 992"/>
                <a:gd name="T9" fmla="*/ 340 h 510"/>
                <a:gd name="T10" fmla="*/ 340 w 992"/>
                <a:gd name="T11" fmla="*/ 312 h 510"/>
                <a:gd name="T12" fmla="*/ 56 w 992"/>
                <a:gd name="T13" fmla="*/ 369 h 510"/>
                <a:gd name="T14" fmla="*/ 0 w 992"/>
                <a:gd name="T15" fmla="*/ 312 h 510"/>
                <a:gd name="T16" fmla="*/ 141 w 992"/>
                <a:gd name="T17" fmla="*/ 227 h 510"/>
                <a:gd name="T18" fmla="*/ 170 w 992"/>
                <a:gd name="T19" fmla="*/ 113 h 510"/>
                <a:gd name="T20" fmla="*/ 368 w 992"/>
                <a:gd name="T21" fmla="*/ 113 h 510"/>
                <a:gd name="T22" fmla="*/ 453 w 992"/>
                <a:gd name="T23" fmla="*/ 85 h 510"/>
                <a:gd name="T24" fmla="*/ 510 w 992"/>
                <a:gd name="T25" fmla="*/ 0 h 510"/>
                <a:gd name="T26" fmla="*/ 623 w 992"/>
                <a:gd name="T27" fmla="*/ 85 h 510"/>
                <a:gd name="T28" fmla="*/ 680 w 992"/>
                <a:gd name="T29" fmla="*/ 85 h 510"/>
                <a:gd name="T30" fmla="*/ 822 w 992"/>
                <a:gd name="T31" fmla="*/ 85 h 510"/>
                <a:gd name="T32" fmla="*/ 992 w 992"/>
                <a:gd name="T33" fmla="*/ 312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2" h="510">
                  <a:moveTo>
                    <a:pt x="992" y="312"/>
                  </a:moveTo>
                  <a:lnTo>
                    <a:pt x="850" y="510"/>
                  </a:lnTo>
                  <a:lnTo>
                    <a:pt x="737" y="510"/>
                  </a:lnTo>
                  <a:lnTo>
                    <a:pt x="652" y="425"/>
                  </a:lnTo>
                  <a:lnTo>
                    <a:pt x="538" y="340"/>
                  </a:lnTo>
                  <a:lnTo>
                    <a:pt x="340" y="312"/>
                  </a:lnTo>
                  <a:lnTo>
                    <a:pt x="56" y="369"/>
                  </a:lnTo>
                  <a:lnTo>
                    <a:pt x="0" y="312"/>
                  </a:lnTo>
                  <a:lnTo>
                    <a:pt x="141" y="227"/>
                  </a:lnTo>
                  <a:lnTo>
                    <a:pt x="170" y="113"/>
                  </a:lnTo>
                  <a:lnTo>
                    <a:pt x="368" y="113"/>
                  </a:lnTo>
                  <a:lnTo>
                    <a:pt x="453" y="85"/>
                  </a:lnTo>
                  <a:lnTo>
                    <a:pt x="510" y="0"/>
                  </a:lnTo>
                  <a:lnTo>
                    <a:pt x="623" y="85"/>
                  </a:lnTo>
                  <a:lnTo>
                    <a:pt x="680" y="85"/>
                  </a:lnTo>
                  <a:lnTo>
                    <a:pt x="822" y="85"/>
                  </a:lnTo>
                  <a:lnTo>
                    <a:pt x="992" y="31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4016" y="1849"/>
              <a:ext cx="1021" cy="879"/>
            </a:xfrm>
            <a:custGeom>
              <a:avLst/>
              <a:gdLst>
                <a:gd name="T0" fmla="*/ 312 w 1021"/>
                <a:gd name="T1" fmla="*/ 0 h 879"/>
                <a:gd name="T2" fmla="*/ 312 w 1021"/>
                <a:gd name="T3" fmla="*/ 85 h 879"/>
                <a:gd name="T4" fmla="*/ 199 w 1021"/>
                <a:gd name="T5" fmla="*/ 255 h 879"/>
                <a:gd name="T6" fmla="*/ 227 w 1021"/>
                <a:gd name="T7" fmla="*/ 284 h 879"/>
                <a:gd name="T8" fmla="*/ 199 w 1021"/>
                <a:gd name="T9" fmla="*/ 369 h 879"/>
                <a:gd name="T10" fmla="*/ 312 w 1021"/>
                <a:gd name="T11" fmla="*/ 454 h 879"/>
                <a:gd name="T12" fmla="*/ 312 w 1021"/>
                <a:gd name="T13" fmla="*/ 539 h 879"/>
                <a:gd name="T14" fmla="*/ 199 w 1021"/>
                <a:gd name="T15" fmla="*/ 595 h 879"/>
                <a:gd name="T16" fmla="*/ 0 w 1021"/>
                <a:gd name="T17" fmla="*/ 624 h 879"/>
                <a:gd name="T18" fmla="*/ 0 w 1021"/>
                <a:gd name="T19" fmla="*/ 709 h 879"/>
                <a:gd name="T20" fmla="*/ 57 w 1021"/>
                <a:gd name="T21" fmla="*/ 794 h 879"/>
                <a:gd name="T22" fmla="*/ 170 w 1021"/>
                <a:gd name="T23" fmla="*/ 822 h 879"/>
                <a:gd name="T24" fmla="*/ 199 w 1021"/>
                <a:gd name="T25" fmla="*/ 879 h 879"/>
                <a:gd name="T26" fmla="*/ 340 w 1021"/>
                <a:gd name="T27" fmla="*/ 794 h 879"/>
                <a:gd name="T28" fmla="*/ 369 w 1021"/>
                <a:gd name="T29" fmla="*/ 680 h 879"/>
                <a:gd name="T30" fmla="*/ 567 w 1021"/>
                <a:gd name="T31" fmla="*/ 680 h 879"/>
                <a:gd name="T32" fmla="*/ 652 w 1021"/>
                <a:gd name="T33" fmla="*/ 652 h 879"/>
                <a:gd name="T34" fmla="*/ 709 w 1021"/>
                <a:gd name="T35" fmla="*/ 567 h 879"/>
                <a:gd name="T36" fmla="*/ 822 w 1021"/>
                <a:gd name="T37" fmla="*/ 652 h 879"/>
                <a:gd name="T38" fmla="*/ 1021 w 1021"/>
                <a:gd name="T39" fmla="*/ 652 h 879"/>
                <a:gd name="T40" fmla="*/ 1021 w 1021"/>
                <a:gd name="T41" fmla="*/ 567 h 879"/>
                <a:gd name="T42" fmla="*/ 964 w 1021"/>
                <a:gd name="T43" fmla="*/ 454 h 879"/>
                <a:gd name="T44" fmla="*/ 936 w 1021"/>
                <a:gd name="T45" fmla="*/ 199 h 879"/>
                <a:gd name="T46" fmla="*/ 879 w 1021"/>
                <a:gd name="T47" fmla="*/ 227 h 879"/>
                <a:gd name="T48" fmla="*/ 766 w 1021"/>
                <a:gd name="T49" fmla="*/ 28 h 879"/>
                <a:gd name="T50" fmla="*/ 652 w 1021"/>
                <a:gd name="T51" fmla="*/ 85 h 879"/>
                <a:gd name="T52" fmla="*/ 567 w 1021"/>
                <a:gd name="T53" fmla="*/ 28 h 879"/>
                <a:gd name="T54" fmla="*/ 454 w 1021"/>
                <a:gd name="T55" fmla="*/ 142 h 879"/>
                <a:gd name="T56" fmla="*/ 312 w 1021"/>
                <a:gd name="T57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1" h="879">
                  <a:moveTo>
                    <a:pt x="312" y="0"/>
                  </a:moveTo>
                  <a:lnTo>
                    <a:pt x="312" y="85"/>
                  </a:lnTo>
                  <a:lnTo>
                    <a:pt x="199" y="255"/>
                  </a:lnTo>
                  <a:lnTo>
                    <a:pt x="227" y="284"/>
                  </a:lnTo>
                  <a:lnTo>
                    <a:pt x="199" y="369"/>
                  </a:lnTo>
                  <a:lnTo>
                    <a:pt x="312" y="454"/>
                  </a:lnTo>
                  <a:lnTo>
                    <a:pt x="312" y="539"/>
                  </a:lnTo>
                  <a:lnTo>
                    <a:pt x="199" y="595"/>
                  </a:lnTo>
                  <a:lnTo>
                    <a:pt x="0" y="624"/>
                  </a:lnTo>
                  <a:lnTo>
                    <a:pt x="0" y="709"/>
                  </a:lnTo>
                  <a:lnTo>
                    <a:pt x="57" y="794"/>
                  </a:lnTo>
                  <a:lnTo>
                    <a:pt x="170" y="822"/>
                  </a:lnTo>
                  <a:lnTo>
                    <a:pt x="199" y="879"/>
                  </a:lnTo>
                  <a:lnTo>
                    <a:pt x="340" y="794"/>
                  </a:lnTo>
                  <a:lnTo>
                    <a:pt x="369" y="680"/>
                  </a:lnTo>
                  <a:lnTo>
                    <a:pt x="567" y="680"/>
                  </a:lnTo>
                  <a:lnTo>
                    <a:pt x="652" y="652"/>
                  </a:lnTo>
                  <a:lnTo>
                    <a:pt x="709" y="567"/>
                  </a:lnTo>
                  <a:lnTo>
                    <a:pt x="822" y="652"/>
                  </a:lnTo>
                  <a:lnTo>
                    <a:pt x="1021" y="652"/>
                  </a:lnTo>
                  <a:lnTo>
                    <a:pt x="1021" y="567"/>
                  </a:lnTo>
                  <a:lnTo>
                    <a:pt x="964" y="454"/>
                  </a:lnTo>
                  <a:lnTo>
                    <a:pt x="936" y="199"/>
                  </a:lnTo>
                  <a:lnTo>
                    <a:pt x="879" y="227"/>
                  </a:lnTo>
                  <a:lnTo>
                    <a:pt x="766" y="28"/>
                  </a:lnTo>
                  <a:lnTo>
                    <a:pt x="652" y="85"/>
                  </a:lnTo>
                  <a:lnTo>
                    <a:pt x="567" y="28"/>
                  </a:lnTo>
                  <a:lnTo>
                    <a:pt x="454" y="142"/>
                  </a:lnTo>
                  <a:lnTo>
                    <a:pt x="312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8B71E3D1-8FC8-40A8-A8F2-9F444F163532}"/>
              </a:ext>
            </a:extLst>
          </p:cNvPr>
          <p:cNvSpPr txBox="1"/>
          <p:nvPr/>
        </p:nvSpPr>
        <p:spPr>
          <a:xfrm>
            <a:off x="182514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山梨県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57853373-272E-4EB9-81ED-EB95011A0C5C}"/>
              </a:ext>
            </a:extLst>
          </p:cNvPr>
          <p:cNvSpPr txBox="1"/>
          <p:nvPr/>
        </p:nvSpPr>
        <p:spPr>
          <a:xfrm>
            <a:off x="147236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690782AE-219E-4B31-B4E5-3032A4B65FFB}"/>
              </a:ext>
            </a:extLst>
          </p:cNvPr>
          <p:cNvCxnSpPr/>
          <p:nvPr/>
        </p:nvCxnSpPr>
        <p:spPr>
          <a:xfrm>
            <a:off x="174125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467F9953-0482-45AD-9CBB-5548D0B95D47}"/>
              </a:ext>
            </a:extLst>
          </p:cNvPr>
          <p:cNvGrpSpPr/>
          <p:nvPr/>
        </p:nvGrpSpPr>
        <p:grpSpPr>
          <a:xfrm>
            <a:off x="1326741" y="23873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FC35686C-0D15-4D7F-B562-A16E6AB957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北杜市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AF17FEB6-83DD-41CB-9062-A3AB0B5476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890A1768-48B6-496F-BBB3-E4A16F94759C}"/>
              </a:ext>
            </a:extLst>
          </p:cNvPr>
          <p:cNvGrpSpPr/>
          <p:nvPr/>
        </p:nvGrpSpPr>
        <p:grpSpPr>
          <a:xfrm>
            <a:off x="3253077" y="28019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36A010E3-6D4F-4AFB-A7C7-336FA0B447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山梨市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9A560F20-FC80-4629-9E50-6F7A7E81F7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D56CCF60-5B3A-44B7-B116-2C8409D55C56}"/>
              </a:ext>
            </a:extLst>
          </p:cNvPr>
          <p:cNvGrpSpPr/>
          <p:nvPr/>
        </p:nvGrpSpPr>
        <p:grpSpPr>
          <a:xfrm>
            <a:off x="4921857" y="40134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EAD896FF-01E1-4FEE-AEF3-B128D3096C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大月市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D482DF77-D3E4-49BD-9019-BE95F07D32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94CC57AB-24F1-478B-924C-9026D4593358}"/>
              </a:ext>
            </a:extLst>
          </p:cNvPr>
          <p:cNvGrpSpPr/>
          <p:nvPr/>
        </p:nvGrpSpPr>
        <p:grpSpPr>
          <a:xfrm>
            <a:off x="4914237" y="25961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C39A382E-7A9F-4FA3-BE08-C16245C643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丹波山村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683A09C3-1854-45F7-96EC-3C483D22E3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2FBD309E-239D-4EFA-9586-31D3F0BC967B}"/>
              </a:ext>
            </a:extLst>
          </p:cNvPr>
          <p:cNvGrpSpPr/>
          <p:nvPr/>
        </p:nvGrpSpPr>
        <p:grpSpPr>
          <a:xfrm>
            <a:off x="5158077" y="31981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39C0F4AF-EC4B-4A30-B1E5-243B721C68B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小菅村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64B705A3-C2EC-49CE-A981-BC6E8CA4BD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F298E503-2239-446A-AA00-FFD9D028734C}"/>
              </a:ext>
            </a:extLst>
          </p:cNvPr>
          <p:cNvGrpSpPr/>
          <p:nvPr/>
        </p:nvGrpSpPr>
        <p:grpSpPr>
          <a:xfrm>
            <a:off x="5981037" y="40668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0472B089-1CBF-4BA7-9DCB-4869CE8D0B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上野原市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2D929915-7611-4229-BA8D-7AB79BACAC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BDAC2A48-B54D-4086-A0B4-0DC528C043DB}"/>
              </a:ext>
            </a:extLst>
          </p:cNvPr>
          <p:cNvGrpSpPr/>
          <p:nvPr/>
        </p:nvGrpSpPr>
        <p:grpSpPr>
          <a:xfrm>
            <a:off x="3976977" y="34877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D95AA443-ACCE-45F5-A75C-D6FF134C213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甲州市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0379B81A-6B98-4510-B290-128A9BF310B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AA130C46-7EDB-4595-AB29-52705FF7A750}"/>
              </a:ext>
            </a:extLst>
          </p:cNvPr>
          <p:cNvGrpSpPr/>
          <p:nvPr/>
        </p:nvGrpSpPr>
        <p:grpSpPr>
          <a:xfrm>
            <a:off x="5013297" y="49202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05687A77-52D4-4552-9312-B1B6FD07AE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都留市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24BBC689-DF78-4312-9525-B0C727B4EE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D3588543-4CC0-4C1B-B313-500BA8C42D27}"/>
              </a:ext>
            </a:extLst>
          </p:cNvPr>
          <p:cNvGrpSpPr/>
          <p:nvPr/>
        </p:nvGrpSpPr>
        <p:grpSpPr>
          <a:xfrm>
            <a:off x="5683857" y="54003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EB504D95-4892-4E2E-8619-9CEA02E3E8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道志村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F08E56A8-BA74-4CDA-AAAF-E73E8EEAE2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81B9E884-F92A-4490-882B-7524EE10076F}"/>
              </a:ext>
            </a:extLst>
          </p:cNvPr>
          <p:cNvGrpSpPr/>
          <p:nvPr/>
        </p:nvGrpSpPr>
        <p:grpSpPr>
          <a:xfrm>
            <a:off x="1258161" y="34618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AB7BBD00-321C-43CA-9729-9D83F759DB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韮崎市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5B634D12-325F-4A69-85BB-B405F5D60A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6F6108E0-BB3A-4038-9398-4BE5A88E7CE9}"/>
              </a:ext>
            </a:extLst>
          </p:cNvPr>
          <p:cNvGrpSpPr/>
          <p:nvPr/>
        </p:nvGrpSpPr>
        <p:grpSpPr>
          <a:xfrm>
            <a:off x="1258161" y="42009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88D4F5E5-F7D6-49F6-9704-4E17F23BCB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8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南アルプス市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420A1D68-EEA7-406A-9953-DA448BB37F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7E8BAAF1-5923-43B1-A1DE-6178B21E4CFB}"/>
              </a:ext>
            </a:extLst>
          </p:cNvPr>
          <p:cNvGrpSpPr/>
          <p:nvPr/>
        </p:nvGrpSpPr>
        <p:grpSpPr>
          <a:xfrm>
            <a:off x="1258161" y="49629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E09315C4-ED04-42D1-84B3-AB8EF48699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富士川町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8067C30C-A0AF-49DB-8CA5-8FAFD320C2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DD08C832-C10C-47E2-ACF2-9D31074A9997}"/>
              </a:ext>
            </a:extLst>
          </p:cNvPr>
          <p:cNvGrpSpPr/>
          <p:nvPr/>
        </p:nvGrpSpPr>
        <p:grpSpPr>
          <a:xfrm>
            <a:off x="671421" y="558016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AB58EE62-F4A0-4496-85AB-0B276084F9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早川町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7B892DFB-3BAE-4C01-8BA9-7CB4FBB8F9B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3784B004-EB10-4350-8217-2516C268DF4C}"/>
              </a:ext>
            </a:extLst>
          </p:cNvPr>
          <p:cNvGrpSpPr/>
          <p:nvPr/>
        </p:nvGrpSpPr>
        <p:grpSpPr>
          <a:xfrm>
            <a:off x="1867761" y="60297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6BE0EA13-86F8-4D03-9FD7-0947281A7FE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身延町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F9652D8F-881F-4C87-BC4B-9F5ECBB704B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336D860B-15F6-463A-8408-C1853B207641}"/>
              </a:ext>
            </a:extLst>
          </p:cNvPr>
          <p:cNvGrpSpPr/>
          <p:nvPr/>
        </p:nvGrpSpPr>
        <p:grpSpPr>
          <a:xfrm>
            <a:off x="1654401" y="74318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C7D123C1-F432-4CA3-877A-648C9F50437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南部町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3E3C712E-CECC-4DF2-B7FC-792D6C9833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916A0EA3-AEB6-4F4A-8603-B85F24F9D22A}"/>
              </a:ext>
            </a:extLst>
          </p:cNvPr>
          <p:cNvGrpSpPr/>
          <p:nvPr/>
        </p:nvGrpSpPr>
        <p:grpSpPr>
          <a:xfrm>
            <a:off x="4816794" y="61775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8DDCA184-7AC5-461D-8ACE-9EB4F21AF8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山中湖村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7E7049CE-ECED-4DB2-87C5-A7A955BD4C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B3E3E549-EEDA-4B64-B54B-CFB43D94F53C}"/>
              </a:ext>
            </a:extLst>
          </p:cNvPr>
          <p:cNvGrpSpPr/>
          <p:nvPr/>
        </p:nvGrpSpPr>
        <p:grpSpPr>
          <a:xfrm>
            <a:off x="4054794" y="61775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13CF37D7-AF6E-4CEE-AB06-87EC2613D9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富士吉田市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C05B50E6-AB48-47D7-8FA7-57FAB33B6D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BF32030D-371C-4840-B730-055707954C58}"/>
              </a:ext>
            </a:extLst>
          </p:cNvPr>
          <p:cNvGrpSpPr/>
          <p:nvPr/>
        </p:nvGrpSpPr>
        <p:grpSpPr>
          <a:xfrm>
            <a:off x="3292794" y="61775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90172733-9202-4495-9EB8-F8BDF80E972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鳴沢村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E802854B-8D38-4F94-959C-9EF3B4C2E7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BA546D5E-0EC3-42E1-8029-925420418BB4}"/>
              </a:ext>
            </a:extLst>
          </p:cNvPr>
          <p:cNvGrpSpPr/>
          <p:nvPr/>
        </p:nvGrpSpPr>
        <p:grpSpPr>
          <a:xfrm>
            <a:off x="4367214" y="57127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A2765A76-50E5-4FB5-A86A-07C82D0F94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忍野村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9EE8567A-E2EB-4059-82E9-219695F9456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69011530-4C34-4CD3-BE67-E18538E8E968}"/>
              </a:ext>
            </a:extLst>
          </p:cNvPr>
          <p:cNvGrpSpPr/>
          <p:nvPr/>
        </p:nvGrpSpPr>
        <p:grpSpPr>
          <a:xfrm>
            <a:off x="4207194" y="50955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6187377F-8554-43C6-A5F5-FD24E96AD3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西桂町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20F0C071-31D3-4531-85E9-F5A0155DF3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913ED626-A63C-47B7-84CB-2634E250D0BD}"/>
              </a:ext>
            </a:extLst>
          </p:cNvPr>
          <p:cNvGrpSpPr/>
          <p:nvPr/>
        </p:nvGrpSpPr>
        <p:grpSpPr>
          <a:xfrm>
            <a:off x="3147921" y="52982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54ED7D61-3663-48B3-82F6-6DDEB7F1F4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8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富士河口湖町</a:t>
              </a: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337483C6-44FD-4F30-A236-C61B869855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B2BF876C-2FAF-46E6-B12A-66278F7B7089}"/>
              </a:ext>
            </a:extLst>
          </p:cNvPr>
          <p:cNvGrpSpPr/>
          <p:nvPr/>
        </p:nvGrpSpPr>
        <p:grpSpPr>
          <a:xfrm>
            <a:off x="3292794" y="45011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5DFADFF5-9F43-40D2-8FDC-E588835AB2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笛吹市</a:t>
              </a:r>
            </a:p>
          </p:txBody>
        </p:sp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1A5BA2B9-30CE-44A7-B0F8-54E22BF87F8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4A44C36A-C582-4834-A094-08BA6ADDF7F2}"/>
              </a:ext>
            </a:extLst>
          </p:cNvPr>
          <p:cNvGrpSpPr/>
          <p:nvPr/>
        </p:nvGrpSpPr>
        <p:grpSpPr>
          <a:xfrm>
            <a:off x="2134461" y="32789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AD00ABB5-2EC7-4108-8843-6DFE75A586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甲斐市</a:t>
              </a:r>
            </a:p>
          </p:txBody>
        </p:sp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879FFD6B-B497-44E2-9886-0AF67FF873A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2D9374D2-07AA-4C15-A530-067A8B74D525}"/>
              </a:ext>
            </a:extLst>
          </p:cNvPr>
          <p:cNvGrpSpPr/>
          <p:nvPr/>
        </p:nvGrpSpPr>
        <p:grpSpPr>
          <a:xfrm>
            <a:off x="2507841" y="37818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4FD7924D-12C0-4A8E-A6F3-C7C03C26AD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甲府市</a:t>
              </a:r>
            </a:p>
          </p:txBody>
        </p:sp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A3F800B9-F7E0-4797-B1E5-C066917FC0A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FF771DD5-BB59-4100-BD9A-497F4E13271B}"/>
              </a:ext>
            </a:extLst>
          </p:cNvPr>
          <p:cNvGrpSpPr/>
          <p:nvPr/>
        </p:nvGrpSpPr>
        <p:grpSpPr>
          <a:xfrm>
            <a:off x="2203041" y="42542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43F05E5F-59C0-47FF-B339-B985DF679DA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昭和町</a:t>
              </a:r>
            </a:p>
          </p:txBody>
        </p:sp>
        <p:sp>
          <p:nvSpPr>
            <p:cNvPr id="206" name="四角形: 上の 2 つの角を丸める 205">
              <a:extLst>
                <a:ext uri="{FF2B5EF4-FFF2-40B4-BE49-F238E27FC236}">
                  <a16:creationId xmlns:a16="http://schemas.microsoft.com/office/drawing/2014/main" id="{D9835354-557D-4364-B9C4-6F71015A4E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77F8D35D-1A70-49D4-92C8-EBA00D354155}"/>
              </a:ext>
            </a:extLst>
          </p:cNvPr>
          <p:cNvGrpSpPr/>
          <p:nvPr/>
        </p:nvGrpSpPr>
        <p:grpSpPr>
          <a:xfrm>
            <a:off x="2203041" y="47267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B600788B-C7F2-4A91-A6C6-D9177894B6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中央市</a:t>
              </a:r>
            </a:p>
          </p:txBody>
        </p: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350504FC-8A50-4D8F-9EBC-22BCF89B69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E124E714-3FCA-489E-BD27-386301533BD7}"/>
              </a:ext>
            </a:extLst>
          </p:cNvPr>
          <p:cNvGrpSpPr/>
          <p:nvPr/>
        </p:nvGrpSpPr>
        <p:grpSpPr>
          <a:xfrm>
            <a:off x="2065881" y="52067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EED8EBB1-3F1B-4C8D-BF85-6AD12FA200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市川三郷町</a:t>
              </a:r>
            </a:p>
          </p:txBody>
        </p:sp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489C805E-88DA-4AAC-8CD8-E82BFCCB62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7002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78" name="Group 294"/>
          <p:cNvGrpSpPr>
            <a:grpSpLocks/>
          </p:cNvGrpSpPr>
          <p:nvPr/>
        </p:nvGrpSpPr>
        <p:grpSpPr bwMode="auto">
          <a:xfrm>
            <a:off x="86179" y="1480911"/>
            <a:ext cx="6685643" cy="6879545"/>
            <a:chOff x="76" y="970"/>
            <a:chExt cx="5896" cy="6067"/>
          </a:xfrm>
        </p:grpSpPr>
        <p:sp>
          <p:nvSpPr>
            <p:cNvPr id="16643" name="Freeform 259"/>
            <p:cNvSpPr>
              <a:spLocks/>
            </p:cNvSpPr>
            <p:nvPr/>
          </p:nvSpPr>
          <p:spPr bwMode="auto">
            <a:xfrm>
              <a:off x="2230" y="1707"/>
              <a:ext cx="851" cy="2835"/>
            </a:xfrm>
            <a:custGeom>
              <a:avLst/>
              <a:gdLst>
                <a:gd name="T0" fmla="*/ 510 w 851"/>
                <a:gd name="T1" fmla="*/ 2835 h 2835"/>
                <a:gd name="T2" fmla="*/ 454 w 851"/>
                <a:gd name="T3" fmla="*/ 2779 h 2835"/>
                <a:gd name="T4" fmla="*/ 397 w 851"/>
                <a:gd name="T5" fmla="*/ 2722 h 2835"/>
                <a:gd name="T6" fmla="*/ 340 w 851"/>
                <a:gd name="T7" fmla="*/ 2438 h 2835"/>
                <a:gd name="T8" fmla="*/ 284 w 851"/>
                <a:gd name="T9" fmla="*/ 2382 h 2835"/>
                <a:gd name="T10" fmla="*/ 227 w 851"/>
                <a:gd name="T11" fmla="*/ 2268 h 2835"/>
                <a:gd name="T12" fmla="*/ 170 w 851"/>
                <a:gd name="T13" fmla="*/ 2041 h 2835"/>
                <a:gd name="T14" fmla="*/ 114 w 851"/>
                <a:gd name="T15" fmla="*/ 1815 h 2835"/>
                <a:gd name="T16" fmla="*/ 170 w 851"/>
                <a:gd name="T17" fmla="*/ 1758 h 2835"/>
                <a:gd name="T18" fmla="*/ 57 w 851"/>
                <a:gd name="T19" fmla="*/ 1701 h 2835"/>
                <a:gd name="T20" fmla="*/ 0 w 851"/>
                <a:gd name="T21" fmla="*/ 1645 h 2835"/>
                <a:gd name="T22" fmla="*/ 57 w 851"/>
                <a:gd name="T23" fmla="*/ 1588 h 2835"/>
                <a:gd name="T24" fmla="*/ 0 w 851"/>
                <a:gd name="T25" fmla="*/ 1418 h 2835"/>
                <a:gd name="T26" fmla="*/ 57 w 851"/>
                <a:gd name="T27" fmla="*/ 1248 h 2835"/>
                <a:gd name="T28" fmla="*/ 170 w 851"/>
                <a:gd name="T29" fmla="*/ 1191 h 2835"/>
                <a:gd name="T30" fmla="*/ 227 w 851"/>
                <a:gd name="T31" fmla="*/ 1078 h 2835"/>
                <a:gd name="T32" fmla="*/ 170 w 851"/>
                <a:gd name="T33" fmla="*/ 964 h 2835"/>
                <a:gd name="T34" fmla="*/ 114 w 851"/>
                <a:gd name="T35" fmla="*/ 851 h 2835"/>
                <a:gd name="T36" fmla="*/ 170 w 851"/>
                <a:gd name="T37" fmla="*/ 511 h 2835"/>
                <a:gd name="T38" fmla="*/ 340 w 851"/>
                <a:gd name="T39" fmla="*/ 340 h 2835"/>
                <a:gd name="T40" fmla="*/ 397 w 851"/>
                <a:gd name="T41" fmla="*/ 284 h 2835"/>
                <a:gd name="T42" fmla="*/ 454 w 851"/>
                <a:gd name="T43" fmla="*/ 227 h 2835"/>
                <a:gd name="T44" fmla="*/ 510 w 851"/>
                <a:gd name="T45" fmla="*/ 170 h 2835"/>
                <a:gd name="T46" fmla="*/ 567 w 851"/>
                <a:gd name="T47" fmla="*/ 114 h 2835"/>
                <a:gd name="T48" fmla="*/ 851 w 851"/>
                <a:gd name="T49" fmla="*/ 0 h 2835"/>
                <a:gd name="T50" fmla="*/ 737 w 851"/>
                <a:gd name="T51" fmla="*/ 57 h 2835"/>
                <a:gd name="T52" fmla="*/ 681 w 851"/>
                <a:gd name="T53" fmla="*/ 114 h 2835"/>
                <a:gd name="T54" fmla="*/ 624 w 851"/>
                <a:gd name="T55" fmla="*/ 340 h 2835"/>
                <a:gd name="T56" fmla="*/ 681 w 851"/>
                <a:gd name="T57" fmla="*/ 397 h 2835"/>
                <a:gd name="T58" fmla="*/ 624 w 851"/>
                <a:gd name="T59" fmla="*/ 567 h 2835"/>
                <a:gd name="T60" fmla="*/ 510 w 851"/>
                <a:gd name="T61" fmla="*/ 624 h 2835"/>
                <a:gd name="T62" fmla="*/ 567 w 851"/>
                <a:gd name="T63" fmla="*/ 681 h 2835"/>
                <a:gd name="T64" fmla="*/ 510 w 851"/>
                <a:gd name="T65" fmla="*/ 737 h 2835"/>
                <a:gd name="T66" fmla="*/ 454 w 851"/>
                <a:gd name="T67" fmla="*/ 851 h 2835"/>
                <a:gd name="T68" fmla="*/ 397 w 851"/>
                <a:gd name="T69" fmla="*/ 1078 h 2835"/>
                <a:gd name="T70" fmla="*/ 567 w 851"/>
                <a:gd name="T71" fmla="*/ 1134 h 2835"/>
                <a:gd name="T72" fmla="*/ 510 w 851"/>
                <a:gd name="T73" fmla="*/ 1361 h 2835"/>
                <a:gd name="T74" fmla="*/ 567 w 851"/>
                <a:gd name="T75" fmla="*/ 1418 h 2835"/>
                <a:gd name="T76" fmla="*/ 624 w 851"/>
                <a:gd name="T77" fmla="*/ 1531 h 2835"/>
                <a:gd name="T78" fmla="*/ 510 w 851"/>
                <a:gd name="T79" fmla="*/ 1758 h 2835"/>
                <a:gd name="T80" fmla="*/ 454 w 851"/>
                <a:gd name="T81" fmla="*/ 1815 h 2835"/>
                <a:gd name="T82" fmla="*/ 510 w 851"/>
                <a:gd name="T83" fmla="*/ 1985 h 2835"/>
                <a:gd name="T84" fmla="*/ 397 w 851"/>
                <a:gd name="T85" fmla="*/ 2098 h 2835"/>
                <a:gd name="T86" fmla="*/ 510 w 851"/>
                <a:gd name="T87" fmla="*/ 2212 h 2835"/>
                <a:gd name="T88" fmla="*/ 567 w 851"/>
                <a:gd name="T89" fmla="*/ 2268 h 2835"/>
                <a:gd name="T90" fmla="*/ 681 w 851"/>
                <a:gd name="T91" fmla="*/ 2495 h 2835"/>
                <a:gd name="T92" fmla="*/ 737 w 851"/>
                <a:gd name="T93" fmla="*/ 2552 h 2835"/>
                <a:gd name="T94" fmla="*/ 794 w 851"/>
                <a:gd name="T95" fmla="*/ 2665 h 2835"/>
                <a:gd name="T96" fmla="*/ 681 w 851"/>
                <a:gd name="T97" fmla="*/ 2722 h 2835"/>
                <a:gd name="T98" fmla="*/ 624 w 851"/>
                <a:gd name="T99" fmla="*/ 2779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51" h="2835">
                  <a:moveTo>
                    <a:pt x="624" y="2835"/>
                  </a:moveTo>
                  <a:lnTo>
                    <a:pt x="510" y="2835"/>
                  </a:lnTo>
                  <a:lnTo>
                    <a:pt x="510" y="2779"/>
                  </a:lnTo>
                  <a:lnTo>
                    <a:pt x="454" y="2779"/>
                  </a:lnTo>
                  <a:lnTo>
                    <a:pt x="454" y="2722"/>
                  </a:lnTo>
                  <a:lnTo>
                    <a:pt x="397" y="2722"/>
                  </a:lnTo>
                  <a:lnTo>
                    <a:pt x="397" y="2438"/>
                  </a:lnTo>
                  <a:lnTo>
                    <a:pt x="340" y="2438"/>
                  </a:lnTo>
                  <a:lnTo>
                    <a:pt x="340" y="2382"/>
                  </a:lnTo>
                  <a:lnTo>
                    <a:pt x="284" y="2382"/>
                  </a:lnTo>
                  <a:lnTo>
                    <a:pt x="284" y="2268"/>
                  </a:lnTo>
                  <a:lnTo>
                    <a:pt x="227" y="2268"/>
                  </a:lnTo>
                  <a:lnTo>
                    <a:pt x="227" y="2041"/>
                  </a:lnTo>
                  <a:lnTo>
                    <a:pt x="170" y="2041"/>
                  </a:lnTo>
                  <a:lnTo>
                    <a:pt x="170" y="1815"/>
                  </a:lnTo>
                  <a:lnTo>
                    <a:pt x="114" y="1815"/>
                  </a:lnTo>
                  <a:lnTo>
                    <a:pt x="114" y="1758"/>
                  </a:lnTo>
                  <a:lnTo>
                    <a:pt x="170" y="1758"/>
                  </a:lnTo>
                  <a:lnTo>
                    <a:pt x="170" y="1701"/>
                  </a:lnTo>
                  <a:lnTo>
                    <a:pt x="57" y="1701"/>
                  </a:lnTo>
                  <a:lnTo>
                    <a:pt x="57" y="1645"/>
                  </a:lnTo>
                  <a:lnTo>
                    <a:pt x="0" y="1645"/>
                  </a:lnTo>
                  <a:lnTo>
                    <a:pt x="0" y="1588"/>
                  </a:lnTo>
                  <a:lnTo>
                    <a:pt x="57" y="1588"/>
                  </a:lnTo>
                  <a:lnTo>
                    <a:pt x="57" y="1418"/>
                  </a:lnTo>
                  <a:lnTo>
                    <a:pt x="0" y="1418"/>
                  </a:lnTo>
                  <a:lnTo>
                    <a:pt x="0" y="1248"/>
                  </a:lnTo>
                  <a:lnTo>
                    <a:pt x="57" y="1248"/>
                  </a:lnTo>
                  <a:lnTo>
                    <a:pt x="57" y="1191"/>
                  </a:lnTo>
                  <a:lnTo>
                    <a:pt x="170" y="1191"/>
                  </a:lnTo>
                  <a:lnTo>
                    <a:pt x="170" y="1078"/>
                  </a:lnTo>
                  <a:lnTo>
                    <a:pt x="227" y="1078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851"/>
                  </a:lnTo>
                  <a:lnTo>
                    <a:pt x="114" y="851"/>
                  </a:lnTo>
                  <a:lnTo>
                    <a:pt x="114" y="511"/>
                  </a:lnTo>
                  <a:lnTo>
                    <a:pt x="170" y="511"/>
                  </a:lnTo>
                  <a:lnTo>
                    <a:pt x="170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851" y="0"/>
                  </a:lnTo>
                  <a:lnTo>
                    <a:pt x="851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681" y="114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510" y="624"/>
                  </a:lnTo>
                  <a:lnTo>
                    <a:pt x="510" y="681"/>
                  </a:lnTo>
                  <a:lnTo>
                    <a:pt x="567" y="681"/>
                  </a:lnTo>
                  <a:lnTo>
                    <a:pt x="567" y="737"/>
                  </a:lnTo>
                  <a:lnTo>
                    <a:pt x="510" y="737"/>
                  </a:lnTo>
                  <a:lnTo>
                    <a:pt x="510" y="851"/>
                  </a:lnTo>
                  <a:lnTo>
                    <a:pt x="454" y="851"/>
                  </a:lnTo>
                  <a:lnTo>
                    <a:pt x="454" y="1078"/>
                  </a:lnTo>
                  <a:lnTo>
                    <a:pt x="397" y="1078"/>
                  </a:lnTo>
                  <a:lnTo>
                    <a:pt x="397" y="1134"/>
                  </a:lnTo>
                  <a:lnTo>
                    <a:pt x="567" y="1134"/>
                  </a:lnTo>
                  <a:lnTo>
                    <a:pt x="567" y="1361"/>
                  </a:lnTo>
                  <a:lnTo>
                    <a:pt x="510" y="1361"/>
                  </a:lnTo>
                  <a:lnTo>
                    <a:pt x="510" y="1418"/>
                  </a:lnTo>
                  <a:lnTo>
                    <a:pt x="567" y="1418"/>
                  </a:lnTo>
                  <a:lnTo>
                    <a:pt x="567" y="1531"/>
                  </a:lnTo>
                  <a:lnTo>
                    <a:pt x="624" y="1531"/>
                  </a:lnTo>
                  <a:lnTo>
                    <a:pt x="624" y="1758"/>
                  </a:lnTo>
                  <a:lnTo>
                    <a:pt x="510" y="1758"/>
                  </a:lnTo>
                  <a:lnTo>
                    <a:pt x="510" y="1815"/>
                  </a:lnTo>
                  <a:lnTo>
                    <a:pt x="454" y="1815"/>
                  </a:lnTo>
                  <a:lnTo>
                    <a:pt x="454" y="1985"/>
                  </a:lnTo>
                  <a:lnTo>
                    <a:pt x="510" y="1985"/>
                  </a:lnTo>
                  <a:lnTo>
                    <a:pt x="510" y="2098"/>
                  </a:lnTo>
                  <a:lnTo>
                    <a:pt x="397" y="2098"/>
                  </a:lnTo>
                  <a:lnTo>
                    <a:pt x="397" y="2212"/>
                  </a:lnTo>
                  <a:lnTo>
                    <a:pt x="510" y="2212"/>
                  </a:lnTo>
                  <a:lnTo>
                    <a:pt x="510" y="2268"/>
                  </a:lnTo>
                  <a:lnTo>
                    <a:pt x="567" y="2268"/>
                  </a:lnTo>
                  <a:lnTo>
                    <a:pt x="567" y="2495"/>
                  </a:lnTo>
                  <a:lnTo>
                    <a:pt x="681" y="2495"/>
                  </a:lnTo>
                  <a:lnTo>
                    <a:pt x="681" y="2552"/>
                  </a:lnTo>
                  <a:lnTo>
                    <a:pt x="737" y="2552"/>
                  </a:lnTo>
                  <a:lnTo>
                    <a:pt x="737" y="2665"/>
                  </a:lnTo>
                  <a:lnTo>
                    <a:pt x="794" y="2665"/>
                  </a:lnTo>
                  <a:lnTo>
                    <a:pt x="794" y="2722"/>
                  </a:lnTo>
                  <a:lnTo>
                    <a:pt x="681" y="2722"/>
                  </a:lnTo>
                  <a:lnTo>
                    <a:pt x="681" y="2779"/>
                  </a:lnTo>
                  <a:lnTo>
                    <a:pt x="624" y="2779"/>
                  </a:lnTo>
                  <a:lnTo>
                    <a:pt x="624" y="283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416" y="3408"/>
              <a:ext cx="1134" cy="2609"/>
            </a:xfrm>
            <a:custGeom>
              <a:avLst/>
              <a:gdLst>
                <a:gd name="T0" fmla="*/ 0 w 1134"/>
                <a:gd name="T1" fmla="*/ 284 h 2609"/>
                <a:gd name="T2" fmla="*/ 56 w 1134"/>
                <a:gd name="T3" fmla="*/ 681 h 2609"/>
                <a:gd name="T4" fmla="*/ 113 w 1134"/>
                <a:gd name="T5" fmla="*/ 737 h 2609"/>
                <a:gd name="T6" fmla="*/ 170 w 1134"/>
                <a:gd name="T7" fmla="*/ 1361 h 2609"/>
                <a:gd name="T8" fmla="*/ 113 w 1134"/>
                <a:gd name="T9" fmla="*/ 1418 h 2609"/>
                <a:gd name="T10" fmla="*/ 56 w 1134"/>
                <a:gd name="T11" fmla="*/ 1531 h 2609"/>
                <a:gd name="T12" fmla="*/ 170 w 1134"/>
                <a:gd name="T13" fmla="*/ 1871 h 2609"/>
                <a:gd name="T14" fmla="*/ 113 w 1134"/>
                <a:gd name="T15" fmla="*/ 1928 h 2609"/>
                <a:gd name="T16" fmla="*/ 56 w 1134"/>
                <a:gd name="T17" fmla="*/ 1985 h 2609"/>
                <a:gd name="T18" fmla="*/ 0 w 1134"/>
                <a:gd name="T19" fmla="*/ 2155 h 2609"/>
                <a:gd name="T20" fmla="*/ 113 w 1134"/>
                <a:gd name="T21" fmla="*/ 2495 h 2609"/>
                <a:gd name="T22" fmla="*/ 170 w 1134"/>
                <a:gd name="T23" fmla="*/ 2552 h 2609"/>
                <a:gd name="T24" fmla="*/ 227 w 1134"/>
                <a:gd name="T25" fmla="*/ 2609 h 2609"/>
                <a:gd name="T26" fmla="*/ 397 w 1134"/>
                <a:gd name="T27" fmla="*/ 2552 h 2609"/>
                <a:gd name="T28" fmla="*/ 510 w 1134"/>
                <a:gd name="T29" fmla="*/ 2495 h 2609"/>
                <a:gd name="T30" fmla="*/ 623 w 1134"/>
                <a:gd name="T31" fmla="*/ 2382 h 2609"/>
                <a:gd name="T32" fmla="*/ 680 w 1134"/>
                <a:gd name="T33" fmla="*/ 2212 h 2609"/>
                <a:gd name="T34" fmla="*/ 794 w 1134"/>
                <a:gd name="T35" fmla="*/ 2268 h 2609"/>
                <a:gd name="T36" fmla="*/ 907 w 1134"/>
                <a:gd name="T37" fmla="*/ 2212 h 2609"/>
                <a:gd name="T38" fmla="*/ 964 w 1134"/>
                <a:gd name="T39" fmla="*/ 1985 h 2609"/>
                <a:gd name="T40" fmla="*/ 1020 w 1134"/>
                <a:gd name="T41" fmla="*/ 1928 h 2609"/>
                <a:gd name="T42" fmla="*/ 1134 w 1134"/>
                <a:gd name="T43" fmla="*/ 1701 h 2609"/>
                <a:gd name="T44" fmla="*/ 1020 w 1134"/>
                <a:gd name="T45" fmla="*/ 1588 h 2609"/>
                <a:gd name="T46" fmla="*/ 964 w 1134"/>
                <a:gd name="T47" fmla="*/ 1531 h 2609"/>
                <a:gd name="T48" fmla="*/ 907 w 1134"/>
                <a:gd name="T49" fmla="*/ 1248 h 2609"/>
                <a:gd name="T50" fmla="*/ 850 w 1134"/>
                <a:gd name="T51" fmla="*/ 1134 h 2609"/>
                <a:gd name="T52" fmla="*/ 794 w 1134"/>
                <a:gd name="T53" fmla="*/ 964 h 2609"/>
                <a:gd name="T54" fmla="*/ 737 w 1134"/>
                <a:gd name="T55" fmla="*/ 737 h 2609"/>
                <a:gd name="T56" fmla="*/ 567 w 1134"/>
                <a:gd name="T57" fmla="*/ 624 h 2609"/>
                <a:gd name="T58" fmla="*/ 623 w 1134"/>
                <a:gd name="T59" fmla="*/ 511 h 2609"/>
                <a:gd name="T60" fmla="*/ 737 w 1134"/>
                <a:gd name="T61" fmla="*/ 454 h 2609"/>
                <a:gd name="T62" fmla="*/ 680 w 1134"/>
                <a:gd name="T63" fmla="*/ 340 h 2609"/>
                <a:gd name="T64" fmla="*/ 510 w 1134"/>
                <a:gd name="T65" fmla="*/ 57 h 2609"/>
                <a:gd name="T66" fmla="*/ 170 w 1134"/>
                <a:gd name="T67" fmla="*/ 0 h 2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2609">
                  <a:moveTo>
                    <a:pt x="0" y="0"/>
                  </a:moveTo>
                  <a:lnTo>
                    <a:pt x="0" y="284"/>
                  </a:lnTo>
                  <a:lnTo>
                    <a:pt x="56" y="284"/>
                  </a:lnTo>
                  <a:lnTo>
                    <a:pt x="56" y="681"/>
                  </a:lnTo>
                  <a:lnTo>
                    <a:pt x="113" y="681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1361"/>
                  </a:lnTo>
                  <a:lnTo>
                    <a:pt x="113" y="1361"/>
                  </a:lnTo>
                  <a:lnTo>
                    <a:pt x="113" y="1418"/>
                  </a:lnTo>
                  <a:lnTo>
                    <a:pt x="56" y="1418"/>
                  </a:lnTo>
                  <a:lnTo>
                    <a:pt x="56" y="1531"/>
                  </a:lnTo>
                  <a:lnTo>
                    <a:pt x="170" y="1531"/>
                  </a:lnTo>
                  <a:lnTo>
                    <a:pt x="170" y="1871"/>
                  </a:lnTo>
                  <a:lnTo>
                    <a:pt x="113" y="1871"/>
                  </a:lnTo>
                  <a:lnTo>
                    <a:pt x="113" y="1928"/>
                  </a:lnTo>
                  <a:lnTo>
                    <a:pt x="56" y="1928"/>
                  </a:lnTo>
                  <a:lnTo>
                    <a:pt x="56" y="1985"/>
                  </a:lnTo>
                  <a:lnTo>
                    <a:pt x="0" y="1985"/>
                  </a:lnTo>
                  <a:lnTo>
                    <a:pt x="0" y="2155"/>
                  </a:lnTo>
                  <a:lnTo>
                    <a:pt x="113" y="2155"/>
                  </a:lnTo>
                  <a:lnTo>
                    <a:pt x="113" y="2495"/>
                  </a:lnTo>
                  <a:lnTo>
                    <a:pt x="170" y="2495"/>
                  </a:lnTo>
                  <a:lnTo>
                    <a:pt x="170" y="2552"/>
                  </a:lnTo>
                  <a:lnTo>
                    <a:pt x="227" y="2552"/>
                  </a:lnTo>
                  <a:lnTo>
                    <a:pt x="227" y="2609"/>
                  </a:lnTo>
                  <a:lnTo>
                    <a:pt x="397" y="2609"/>
                  </a:lnTo>
                  <a:lnTo>
                    <a:pt x="397" y="2552"/>
                  </a:lnTo>
                  <a:lnTo>
                    <a:pt x="510" y="2552"/>
                  </a:lnTo>
                  <a:lnTo>
                    <a:pt x="510" y="2495"/>
                  </a:lnTo>
                  <a:lnTo>
                    <a:pt x="623" y="2495"/>
                  </a:lnTo>
                  <a:lnTo>
                    <a:pt x="623" y="2382"/>
                  </a:lnTo>
                  <a:lnTo>
                    <a:pt x="680" y="2382"/>
                  </a:lnTo>
                  <a:lnTo>
                    <a:pt x="680" y="2212"/>
                  </a:lnTo>
                  <a:lnTo>
                    <a:pt x="794" y="2212"/>
                  </a:lnTo>
                  <a:lnTo>
                    <a:pt x="794" y="2268"/>
                  </a:lnTo>
                  <a:lnTo>
                    <a:pt x="907" y="2268"/>
                  </a:lnTo>
                  <a:lnTo>
                    <a:pt x="907" y="2212"/>
                  </a:lnTo>
                  <a:lnTo>
                    <a:pt x="964" y="2212"/>
                  </a:lnTo>
                  <a:lnTo>
                    <a:pt x="964" y="1985"/>
                  </a:lnTo>
                  <a:lnTo>
                    <a:pt x="1020" y="1985"/>
                  </a:lnTo>
                  <a:lnTo>
                    <a:pt x="1020" y="1928"/>
                  </a:lnTo>
                  <a:lnTo>
                    <a:pt x="1134" y="1928"/>
                  </a:lnTo>
                  <a:lnTo>
                    <a:pt x="1134" y="1701"/>
                  </a:lnTo>
                  <a:lnTo>
                    <a:pt x="1020" y="1701"/>
                  </a:lnTo>
                  <a:lnTo>
                    <a:pt x="1020" y="1588"/>
                  </a:lnTo>
                  <a:lnTo>
                    <a:pt x="964" y="1588"/>
                  </a:lnTo>
                  <a:lnTo>
                    <a:pt x="964" y="1531"/>
                  </a:lnTo>
                  <a:lnTo>
                    <a:pt x="907" y="1531"/>
                  </a:lnTo>
                  <a:lnTo>
                    <a:pt x="907" y="1248"/>
                  </a:lnTo>
                  <a:lnTo>
                    <a:pt x="850" y="1248"/>
                  </a:lnTo>
                  <a:lnTo>
                    <a:pt x="850" y="1134"/>
                  </a:lnTo>
                  <a:lnTo>
                    <a:pt x="794" y="1134"/>
                  </a:lnTo>
                  <a:lnTo>
                    <a:pt x="794" y="964"/>
                  </a:lnTo>
                  <a:lnTo>
                    <a:pt x="737" y="964"/>
                  </a:lnTo>
                  <a:lnTo>
                    <a:pt x="737" y="737"/>
                  </a:lnTo>
                  <a:lnTo>
                    <a:pt x="567" y="737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23" y="511"/>
                  </a:lnTo>
                  <a:lnTo>
                    <a:pt x="737" y="511"/>
                  </a:lnTo>
                  <a:lnTo>
                    <a:pt x="737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510" y="340"/>
                  </a:lnTo>
                  <a:lnTo>
                    <a:pt x="51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1890" y="2218"/>
              <a:ext cx="567" cy="1360"/>
            </a:xfrm>
            <a:custGeom>
              <a:avLst/>
              <a:gdLst>
                <a:gd name="T0" fmla="*/ 454 w 567"/>
                <a:gd name="T1" fmla="*/ 56 h 1360"/>
                <a:gd name="T2" fmla="*/ 397 w 567"/>
                <a:gd name="T3" fmla="*/ 56 h 1360"/>
                <a:gd name="T4" fmla="*/ 397 w 567"/>
                <a:gd name="T5" fmla="*/ 0 h 1360"/>
                <a:gd name="T6" fmla="*/ 283 w 567"/>
                <a:gd name="T7" fmla="*/ 0 h 1360"/>
                <a:gd name="T8" fmla="*/ 283 w 567"/>
                <a:gd name="T9" fmla="*/ 56 h 1360"/>
                <a:gd name="T10" fmla="*/ 227 w 567"/>
                <a:gd name="T11" fmla="*/ 56 h 1360"/>
                <a:gd name="T12" fmla="*/ 227 w 567"/>
                <a:gd name="T13" fmla="*/ 283 h 1360"/>
                <a:gd name="T14" fmla="*/ 283 w 567"/>
                <a:gd name="T15" fmla="*/ 283 h 1360"/>
                <a:gd name="T16" fmla="*/ 283 w 567"/>
                <a:gd name="T17" fmla="*/ 453 h 1360"/>
                <a:gd name="T18" fmla="*/ 227 w 567"/>
                <a:gd name="T19" fmla="*/ 453 h 1360"/>
                <a:gd name="T20" fmla="*/ 227 w 567"/>
                <a:gd name="T21" fmla="*/ 623 h 1360"/>
                <a:gd name="T22" fmla="*/ 170 w 567"/>
                <a:gd name="T23" fmla="*/ 623 h 1360"/>
                <a:gd name="T24" fmla="*/ 170 w 567"/>
                <a:gd name="T25" fmla="*/ 680 h 1360"/>
                <a:gd name="T26" fmla="*/ 0 w 567"/>
                <a:gd name="T27" fmla="*/ 680 h 1360"/>
                <a:gd name="T28" fmla="*/ 0 w 567"/>
                <a:gd name="T29" fmla="*/ 907 h 1360"/>
                <a:gd name="T30" fmla="*/ 57 w 567"/>
                <a:gd name="T31" fmla="*/ 907 h 1360"/>
                <a:gd name="T32" fmla="*/ 57 w 567"/>
                <a:gd name="T33" fmla="*/ 1020 h 1360"/>
                <a:gd name="T34" fmla="*/ 170 w 567"/>
                <a:gd name="T35" fmla="*/ 1020 h 1360"/>
                <a:gd name="T36" fmla="*/ 170 w 567"/>
                <a:gd name="T37" fmla="*/ 1247 h 1360"/>
                <a:gd name="T38" fmla="*/ 227 w 567"/>
                <a:gd name="T39" fmla="*/ 1247 h 1360"/>
                <a:gd name="T40" fmla="*/ 227 w 567"/>
                <a:gd name="T41" fmla="*/ 1304 h 1360"/>
                <a:gd name="T42" fmla="*/ 283 w 567"/>
                <a:gd name="T43" fmla="*/ 1304 h 1360"/>
                <a:gd name="T44" fmla="*/ 283 w 567"/>
                <a:gd name="T45" fmla="*/ 1360 h 1360"/>
                <a:gd name="T46" fmla="*/ 397 w 567"/>
                <a:gd name="T47" fmla="*/ 1360 h 1360"/>
                <a:gd name="T48" fmla="*/ 397 w 567"/>
                <a:gd name="T49" fmla="*/ 1134 h 1360"/>
                <a:gd name="T50" fmla="*/ 340 w 567"/>
                <a:gd name="T51" fmla="*/ 1134 h 1360"/>
                <a:gd name="T52" fmla="*/ 340 w 567"/>
                <a:gd name="T53" fmla="*/ 1077 h 1360"/>
                <a:gd name="T54" fmla="*/ 397 w 567"/>
                <a:gd name="T55" fmla="*/ 1077 h 1360"/>
                <a:gd name="T56" fmla="*/ 397 w 567"/>
                <a:gd name="T57" fmla="*/ 907 h 1360"/>
                <a:gd name="T58" fmla="*/ 340 w 567"/>
                <a:gd name="T59" fmla="*/ 907 h 1360"/>
                <a:gd name="T60" fmla="*/ 340 w 567"/>
                <a:gd name="T61" fmla="*/ 737 h 1360"/>
                <a:gd name="T62" fmla="*/ 397 w 567"/>
                <a:gd name="T63" fmla="*/ 737 h 1360"/>
                <a:gd name="T64" fmla="*/ 397 w 567"/>
                <a:gd name="T65" fmla="*/ 680 h 1360"/>
                <a:gd name="T66" fmla="*/ 510 w 567"/>
                <a:gd name="T67" fmla="*/ 680 h 1360"/>
                <a:gd name="T68" fmla="*/ 510 w 567"/>
                <a:gd name="T69" fmla="*/ 567 h 1360"/>
                <a:gd name="T70" fmla="*/ 567 w 567"/>
                <a:gd name="T71" fmla="*/ 567 h 1360"/>
                <a:gd name="T72" fmla="*/ 567 w 567"/>
                <a:gd name="T73" fmla="*/ 453 h 1360"/>
                <a:gd name="T74" fmla="*/ 510 w 567"/>
                <a:gd name="T75" fmla="*/ 453 h 1360"/>
                <a:gd name="T76" fmla="*/ 510 w 567"/>
                <a:gd name="T77" fmla="*/ 340 h 1360"/>
                <a:gd name="T78" fmla="*/ 454 w 567"/>
                <a:gd name="T79" fmla="*/ 340 h 1360"/>
                <a:gd name="T80" fmla="*/ 454 w 567"/>
                <a:gd name="T81" fmla="*/ 56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1360">
                  <a:moveTo>
                    <a:pt x="454" y="56"/>
                  </a:moveTo>
                  <a:lnTo>
                    <a:pt x="397" y="56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227" y="56"/>
                  </a:lnTo>
                  <a:lnTo>
                    <a:pt x="227" y="283"/>
                  </a:lnTo>
                  <a:lnTo>
                    <a:pt x="283" y="283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70" y="680"/>
                  </a:lnTo>
                  <a:lnTo>
                    <a:pt x="0" y="680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1020"/>
                  </a:lnTo>
                  <a:lnTo>
                    <a:pt x="170" y="1020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304"/>
                  </a:lnTo>
                  <a:lnTo>
                    <a:pt x="283" y="1304"/>
                  </a:lnTo>
                  <a:lnTo>
                    <a:pt x="283" y="1360"/>
                  </a:lnTo>
                  <a:lnTo>
                    <a:pt x="397" y="1360"/>
                  </a:lnTo>
                  <a:lnTo>
                    <a:pt x="397" y="1134"/>
                  </a:lnTo>
                  <a:lnTo>
                    <a:pt x="340" y="1134"/>
                  </a:lnTo>
                  <a:lnTo>
                    <a:pt x="340" y="1077"/>
                  </a:lnTo>
                  <a:lnTo>
                    <a:pt x="397" y="1077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510" y="680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510" y="453"/>
                  </a:lnTo>
                  <a:lnTo>
                    <a:pt x="510" y="340"/>
                  </a:lnTo>
                  <a:lnTo>
                    <a:pt x="454" y="340"/>
                  </a:lnTo>
                  <a:lnTo>
                    <a:pt x="454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7" name="Freeform 263"/>
            <p:cNvSpPr>
              <a:spLocks/>
            </p:cNvSpPr>
            <p:nvPr/>
          </p:nvSpPr>
          <p:spPr bwMode="auto">
            <a:xfrm>
              <a:off x="1039" y="4372"/>
              <a:ext cx="1645" cy="1701"/>
            </a:xfrm>
            <a:custGeom>
              <a:avLst/>
              <a:gdLst>
                <a:gd name="T0" fmla="*/ 1305 w 1645"/>
                <a:gd name="T1" fmla="*/ 57 h 1701"/>
                <a:gd name="T2" fmla="*/ 1191 w 1645"/>
                <a:gd name="T3" fmla="*/ 0 h 1701"/>
                <a:gd name="T4" fmla="*/ 1021 w 1645"/>
                <a:gd name="T5" fmla="*/ 114 h 1701"/>
                <a:gd name="T6" fmla="*/ 908 w 1645"/>
                <a:gd name="T7" fmla="*/ 227 h 1701"/>
                <a:gd name="T8" fmla="*/ 794 w 1645"/>
                <a:gd name="T9" fmla="*/ 284 h 1701"/>
                <a:gd name="T10" fmla="*/ 738 w 1645"/>
                <a:gd name="T11" fmla="*/ 340 h 1701"/>
                <a:gd name="T12" fmla="*/ 681 w 1645"/>
                <a:gd name="T13" fmla="*/ 397 h 1701"/>
                <a:gd name="T14" fmla="*/ 738 w 1645"/>
                <a:gd name="T15" fmla="*/ 284 h 1701"/>
                <a:gd name="T16" fmla="*/ 624 w 1645"/>
                <a:gd name="T17" fmla="*/ 170 h 1701"/>
                <a:gd name="T18" fmla="*/ 567 w 1645"/>
                <a:gd name="T19" fmla="*/ 227 h 1701"/>
                <a:gd name="T20" fmla="*/ 454 w 1645"/>
                <a:gd name="T21" fmla="*/ 170 h 1701"/>
                <a:gd name="T22" fmla="*/ 397 w 1645"/>
                <a:gd name="T23" fmla="*/ 227 h 1701"/>
                <a:gd name="T24" fmla="*/ 341 w 1645"/>
                <a:gd name="T25" fmla="*/ 284 h 1701"/>
                <a:gd name="T26" fmla="*/ 284 w 1645"/>
                <a:gd name="T27" fmla="*/ 340 h 1701"/>
                <a:gd name="T28" fmla="*/ 341 w 1645"/>
                <a:gd name="T29" fmla="*/ 567 h 1701"/>
                <a:gd name="T30" fmla="*/ 397 w 1645"/>
                <a:gd name="T31" fmla="*/ 624 h 1701"/>
                <a:gd name="T32" fmla="*/ 511 w 1645"/>
                <a:gd name="T33" fmla="*/ 737 h 1701"/>
                <a:gd name="T34" fmla="*/ 397 w 1645"/>
                <a:gd name="T35" fmla="*/ 964 h 1701"/>
                <a:gd name="T36" fmla="*/ 341 w 1645"/>
                <a:gd name="T37" fmla="*/ 1021 h 1701"/>
                <a:gd name="T38" fmla="*/ 284 w 1645"/>
                <a:gd name="T39" fmla="*/ 1248 h 1701"/>
                <a:gd name="T40" fmla="*/ 171 w 1645"/>
                <a:gd name="T41" fmla="*/ 1304 h 1701"/>
                <a:gd name="T42" fmla="*/ 57 w 1645"/>
                <a:gd name="T43" fmla="*/ 1248 h 1701"/>
                <a:gd name="T44" fmla="*/ 0 w 1645"/>
                <a:gd name="T45" fmla="*/ 1418 h 1701"/>
                <a:gd name="T46" fmla="*/ 171 w 1645"/>
                <a:gd name="T47" fmla="*/ 1531 h 1701"/>
                <a:gd name="T48" fmla="*/ 227 w 1645"/>
                <a:gd name="T49" fmla="*/ 1645 h 1701"/>
                <a:gd name="T50" fmla="*/ 454 w 1645"/>
                <a:gd name="T51" fmla="*/ 1701 h 1701"/>
                <a:gd name="T52" fmla="*/ 511 w 1645"/>
                <a:gd name="T53" fmla="*/ 1645 h 1701"/>
                <a:gd name="T54" fmla="*/ 908 w 1645"/>
                <a:gd name="T55" fmla="*/ 1588 h 1701"/>
                <a:gd name="T56" fmla="*/ 1021 w 1645"/>
                <a:gd name="T57" fmla="*/ 1304 h 1701"/>
                <a:gd name="T58" fmla="*/ 1078 w 1645"/>
                <a:gd name="T59" fmla="*/ 1248 h 1701"/>
                <a:gd name="T60" fmla="*/ 1134 w 1645"/>
                <a:gd name="T61" fmla="*/ 1134 h 1701"/>
                <a:gd name="T62" fmla="*/ 1248 w 1645"/>
                <a:gd name="T63" fmla="*/ 1078 h 1701"/>
                <a:gd name="T64" fmla="*/ 1305 w 1645"/>
                <a:gd name="T65" fmla="*/ 794 h 1701"/>
                <a:gd name="T66" fmla="*/ 1418 w 1645"/>
                <a:gd name="T67" fmla="*/ 737 h 1701"/>
                <a:gd name="T68" fmla="*/ 1475 w 1645"/>
                <a:gd name="T69" fmla="*/ 681 h 1701"/>
                <a:gd name="T70" fmla="*/ 1531 w 1645"/>
                <a:gd name="T71" fmla="*/ 624 h 1701"/>
                <a:gd name="T72" fmla="*/ 1645 w 1645"/>
                <a:gd name="T73" fmla="*/ 34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45" h="1701">
                  <a:moveTo>
                    <a:pt x="1645" y="57"/>
                  </a:moveTo>
                  <a:lnTo>
                    <a:pt x="1305" y="57"/>
                  </a:lnTo>
                  <a:lnTo>
                    <a:pt x="1305" y="0"/>
                  </a:lnTo>
                  <a:lnTo>
                    <a:pt x="1191" y="0"/>
                  </a:lnTo>
                  <a:lnTo>
                    <a:pt x="1191" y="114"/>
                  </a:lnTo>
                  <a:lnTo>
                    <a:pt x="1021" y="114"/>
                  </a:lnTo>
                  <a:lnTo>
                    <a:pt x="1021" y="227"/>
                  </a:lnTo>
                  <a:lnTo>
                    <a:pt x="908" y="227"/>
                  </a:lnTo>
                  <a:lnTo>
                    <a:pt x="908" y="284"/>
                  </a:lnTo>
                  <a:lnTo>
                    <a:pt x="794" y="284"/>
                  </a:lnTo>
                  <a:lnTo>
                    <a:pt x="794" y="340"/>
                  </a:lnTo>
                  <a:lnTo>
                    <a:pt x="738" y="340"/>
                  </a:lnTo>
                  <a:lnTo>
                    <a:pt x="738" y="397"/>
                  </a:lnTo>
                  <a:lnTo>
                    <a:pt x="681" y="397"/>
                  </a:lnTo>
                  <a:lnTo>
                    <a:pt x="681" y="284"/>
                  </a:lnTo>
                  <a:lnTo>
                    <a:pt x="738" y="284"/>
                  </a:lnTo>
                  <a:lnTo>
                    <a:pt x="738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454" y="170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341" y="284"/>
                  </a:lnTo>
                  <a:lnTo>
                    <a:pt x="341" y="340"/>
                  </a:lnTo>
                  <a:lnTo>
                    <a:pt x="284" y="340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624"/>
                  </a:lnTo>
                  <a:lnTo>
                    <a:pt x="397" y="624"/>
                  </a:lnTo>
                  <a:lnTo>
                    <a:pt x="397" y="737"/>
                  </a:lnTo>
                  <a:lnTo>
                    <a:pt x="511" y="737"/>
                  </a:lnTo>
                  <a:lnTo>
                    <a:pt x="511" y="964"/>
                  </a:lnTo>
                  <a:lnTo>
                    <a:pt x="397" y="964"/>
                  </a:lnTo>
                  <a:lnTo>
                    <a:pt x="397" y="1021"/>
                  </a:lnTo>
                  <a:lnTo>
                    <a:pt x="341" y="1021"/>
                  </a:lnTo>
                  <a:lnTo>
                    <a:pt x="341" y="1248"/>
                  </a:lnTo>
                  <a:lnTo>
                    <a:pt x="284" y="1248"/>
                  </a:lnTo>
                  <a:lnTo>
                    <a:pt x="284" y="1304"/>
                  </a:lnTo>
                  <a:lnTo>
                    <a:pt x="171" y="1304"/>
                  </a:lnTo>
                  <a:lnTo>
                    <a:pt x="171" y="1248"/>
                  </a:lnTo>
                  <a:lnTo>
                    <a:pt x="57" y="1248"/>
                  </a:lnTo>
                  <a:lnTo>
                    <a:pt x="57" y="1418"/>
                  </a:lnTo>
                  <a:lnTo>
                    <a:pt x="0" y="1418"/>
                  </a:lnTo>
                  <a:lnTo>
                    <a:pt x="0" y="1531"/>
                  </a:lnTo>
                  <a:lnTo>
                    <a:pt x="171" y="1531"/>
                  </a:lnTo>
                  <a:lnTo>
                    <a:pt x="171" y="1645"/>
                  </a:lnTo>
                  <a:lnTo>
                    <a:pt x="227" y="1645"/>
                  </a:lnTo>
                  <a:lnTo>
                    <a:pt x="227" y="1701"/>
                  </a:lnTo>
                  <a:lnTo>
                    <a:pt x="454" y="1701"/>
                  </a:lnTo>
                  <a:lnTo>
                    <a:pt x="454" y="1645"/>
                  </a:lnTo>
                  <a:lnTo>
                    <a:pt x="511" y="1645"/>
                  </a:lnTo>
                  <a:lnTo>
                    <a:pt x="511" y="1588"/>
                  </a:lnTo>
                  <a:lnTo>
                    <a:pt x="908" y="1588"/>
                  </a:lnTo>
                  <a:lnTo>
                    <a:pt x="908" y="1304"/>
                  </a:lnTo>
                  <a:lnTo>
                    <a:pt x="1021" y="1304"/>
                  </a:lnTo>
                  <a:lnTo>
                    <a:pt x="1021" y="1248"/>
                  </a:lnTo>
                  <a:lnTo>
                    <a:pt x="1078" y="1248"/>
                  </a:lnTo>
                  <a:lnTo>
                    <a:pt x="1078" y="1134"/>
                  </a:lnTo>
                  <a:lnTo>
                    <a:pt x="1134" y="1134"/>
                  </a:lnTo>
                  <a:lnTo>
                    <a:pt x="1134" y="1078"/>
                  </a:lnTo>
                  <a:lnTo>
                    <a:pt x="1248" y="1078"/>
                  </a:lnTo>
                  <a:lnTo>
                    <a:pt x="1248" y="794"/>
                  </a:lnTo>
                  <a:lnTo>
                    <a:pt x="1305" y="794"/>
                  </a:lnTo>
                  <a:lnTo>
                    <a:pt x="1305" y="737"/>
                  </a:lnTo>
                  <a:lnTo>
                    <a:pt x="1418" y="737"/>
                  </a:lnTo>
                  <a:lnTo>
                    <a:pt x="1418" y="681"/>
                  </a:lnTo>
                  <a:lnTo>
                    <a:pt x="1475" y="681"/>
                  </a:lnTo>
                  <a:lnTo>
                    <a:pt x="1475" y="624"/>
                  </a:lnTo>
                  <a:lnTo>
                    <a:pt x="1531" y="624"/>
                  </a:lnTo>
                  <a:lnTo>
                    <a:pt x="1531" y="340"/>
                  </a:lnTo>
                  <a:lnTo>
                    <a:pt x="1645" y="340"/>
                  </a:lnTo>
                  <a:lnTo>
                    <a:pt x="1645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8" name="Freeform 264"/>
            <p:cNvSpPr>
              <a:spLocks/>
            </p:cNvSpPr>
            <p:nvPr/>
          </p:nvSpPr>
          <p:spPr bwMode="auto">
            <a:xfrm>
              <a:off x="1266" y="5450"/>
              <a:ext cx="1021" cy="1587"/>
            </a:xfrm>
            <a:custGeom>
              <a:avLst/>
              <a:gdLst>
                <a:gd name="T0" fmla="*/ 964 w 1021"/>
                <a:gd name="T1" fmla="*/ 0 h 1587"/>
                <a:gd name="T2" fmla="*/ 964 w 1021"/>
                <a:gd name="T3" fmla="*/ 226 h 1587"/>
                <a:gd name="T4" fmla="*/ 1021 w 1021"/>
                <a:gd name="T5" fmla="*/ 226 h 1587"/>
                <a:gd name="T6" fmla="*/ 1021 w 1021"/>
                <a:gd name="T7" fmla="*/ 396 h 1587"/>
                <a:gd name="T8" fmla="*/ 964 w 1021"/>
                <a:gd name="T9" fmla="*/ 396 h 1587"/>
                <a:gd name="T10" fmla="*/ 964 w 1021"/>
                <a:gd name="T11" fmla="*/ 453 h 1587"/>
                <a:gd name="T12" fmla="*/ 907 w 1021"/>
                <a:gd name="T13" fmla="*/ 453 h 1587"/>
                <a:gd name="T14" fmla="*/ 907 w 1021"/>
                <a:gd name="T15" fmla="*/ 963 h 1587"/>
                <a:gd name="T16" fmla="*/ 964 w 1021"/>
                <a:gd name="T17" fmla="*/ 963 h 1587"/>
                <a:gd name="T18" fmla="*/ 964 w 1021"/>
                <a:gd name="T19" fmla="*/ 1190 h 1587"/>
                <a:gd name="T20" fmla="*/ 1021 w 1021"/>
                <a:gd name="T21" fmla="*/ 1190 h 1587"/>
                <a:gd name="T22" fmla="*/ 1021 w 1021"/>
                <a:gd name="T23" fmla="*/ 1360 h 1587"/>
                <a:gd name="T24" fmla="*/ 851 w 1021"/>
                <a:gd name="T25" fmla="*/ 1360 h 1587"/>
                <a:gd name="T26" fmla="*/ 851 w 1021"/>
                <a:gd name="T27" fmla="*/ 1474 h 1587"/>
                <a:gd name="T28" fmla="*/ 794 w 1021"/>
                <a:gd name="T29" fmla="*/ 1474 h 1587"/>
                <a:gd name="T30" fmla="*/ 794 w 1021"/>
                <a:gd name="T31" fmla="*/ 1587 h 1587"/>
                <a:gd name="T32" fmla="*/ 681 w 1021"/>
                <a:gd name="T33" fmla="*/ 1587 h 1587"/>
                <a:gd name="T34" fmla="*/ 681 w 1021"/>
                <a:gd name="T35" fmla="*/ 1530 h 1587"/>
                <a:gd name="T36" fmla="*/ 397 w 1021"/>
                <a:gd name="T37" fmla="*/ 1530 h 1587"/>
                <a:gd name="T38" fmla="*/ 397 w 1021"/>
                <a:gd name="T39" fmla="*/ 1474 h 1587"/>
                <a:gd name="T40" fmla="*/ 340 w 1021"/>
                <a:gd name="T41" fmla="*/ 1474 h 1587"/>
                <a:gd name="T42" fmla="*/ 340 w 1021"/>
                <a:gd name="T43" fmla="*/ 1417 h 1587"/>
                <a:gd name="T44" fmla="*/ 284 w 1021"/>
                <a:gd name="T45" fmla="*/ 1417 h 1587"/>
                <a:gd name="T46" fmla="*/ 284 w 1021"/>
                <a:gd name="T47" fmla="*/ 1360 h 1587"/>
                <a:gd name="T48" fmla="*/ 170 w 1021"/>
                <a:gd name="T49" fmla="*/ 1360 h 1587"/>
                <a:gd name="T50" fmla="*/ 170 w 1021"/>
                <a:gd name="T51" fmla="*/ 1190 h 1587"/>
                <a:gd name="T52" fmla="*/ 114 w 1021"/>
                <a:gd name="T53" fmla="*/ 1190 h 1587"/>
                <a:gd name="T54" fmla="*/ 114 w 1021"/>
                <a:gd name="T55" fmla="*/ 963 h 1587"/>
                <a:gd name="T56" fmla="*/ 57 w 1021"/>
                <a:gd name="T57" fmla="*/ 963 h 1587"/>
                <a:gd name="T58" fmla="*/ 57 w 1021"/>
                <a:gd name="T59" fmla="*/ 907 h 1587"/>
                <a:gd name="T60" fmla="*/ 0 w 1021"/>
                <a:gd name="T61" fmla="*/ 907 h 1587"/>
                <a:gd name="T62" fmla="*/ 0 w 1021"/>
                <a:gd name="T63" fmla="*/ 623 h 1587"/>
                <a:gd name="T64" fmla="*/ 227 w 1021"/>
                <a:gd name="T65" fmla="*/ 623 h 1587"/>
                <a:gd name="T66" fmla="*/ 227 w 1021"/>
                <a:gd name="T67" fmla="*/ 567 h 1587"/>
                <a:gd name="T68" fmla="*/ 284 w 1021"/>
                <a:gd name="T69" fmla="*/ 567 h 1587"/>
                <a:gd name="T70" fmla="*/ 284 w 1021"/>
                <a:gd name="T71" fmla="*/ 510 h 1587"/>
                <a:gd name="T72" fmla="*/ 681 w 1021"/>
                <a:gd name="T73" fmla="*/ 510 h 1587"/>
                <a:gd name="T74" fmla="*/ 681 w 1021"/>
                <a:gd name="T75" fmla="*/ 226 h 1587"/>
                <a:gd name="T76" fmla="*/ 794 w 1021"/>
                <a:gd name="T77" fmla="*/ 226 h 1587"/>
                <a:gd name="T78" fmla="*/ 794 w 1021"/>
                <a:gd name="T79" fmla="*/ 170 h 1587"/>
                <a:gd name="T80" fmla="*/ 851 w 1021"/>
                <a:gd name="T81" fmla="*/ 170 h 1587"/>
                <a:gd name="T82" fmla="*/ 851 w 1021"/>
                <a:gd name="T83" fmla="*/ 56 h 1587"/>
                <a:gd name="T84" fmla="*/ 907 w 1021"/>
                <a:gd name="T85" fmla="*/ 56 h 1587"/>
                <a:gd name="T86" fmla="*/ 907 w 1021"/>
                <a:gd name="T87" fmla="*/ 0 h 1587"/>
                <a:gd name="T88" fmla="*/ 964 w 1021"/>
                <a:gd name="T89" fmla="*/ 0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1" h="1587">
                  <a:moveTo>
                    <a:pt x="964" y="0"/>
                  </a:moveTo>
                  <a:lnTo>
                    <a:pt x="964" y="226"/>
                  </a:lnTo>
                  <a:lnTo>
                    <a:pt x="1021" y="226"/>
                  </a:lnTo>
                  <a:lnTo>
                    <a:pt x="1021" y="396"/>
                  </a:lnTo>
                  <a:lnTo>
                    <a:pt x="964" y="396"/>
                  </a:lnTo>
                  <a:lnTo>
                    <a:pt x="964" y="453"/>
                  </a:lnTo>
                  <a:lnTo>
                    <a:pt x="907" y="453"/>
                  </a:lnTo>
                  <a:lnTo>
                    <a:pt x="907" y="963"/>
                  </a:lnTo>
                  <a:lnTo>
                    <a:pt x="964" y="963"/>
                  </a:lnTo>
                  <a:lnTo>
                    <a:pt x="964" y="1190"/>
                  </a:lnTo>
                  <a:lnTo>
                    <a:pt x="1021" y="1190"/>
                  </a:lnTo>
                  <a:lnTo>
                    <a:pt x="1021" y="1360"/>
                  </a:lnTo>
                  <a:lnTo>
                    <a:pt x="851" y="1360"/>
                  </a:lnTo>
                  <a:lnTo>
                    <a:pt x="851" y="1474"/>
                  </a:lnTo>
                  <a:lnTo>
                    <a:pt x="794" y="1474"/>
                  </a:lnTo>
                  <a:lnTo>
                    <a:pt x="794" y="1587"/>
                  </a:lnTo>
                  <a:lnTo>
                    <a:pt x="681" y="1587"/>
                  </a:lnTo>
                  <a:lnTo>
                    <a:pt x="681" y="1530"/>
                  </a:lnTo>
                  <a:lnTo>
                    <a:pt x="397" y="1530"/>
                  </a:lnTo>
                  <a:lnTo>
                    <a:pt x="397" y="1474"/>
                  </a:lnTo>
                  <a:lnTo>
                    <a:pt x="340" y="1474"/>
                  </a:lnTo>
                  <a:lnTo>
                    <a:pt x="340" y="1417"/>
                  </a:lnTo>
                  <a:lnTo>
                    <a:pt x="284" y="1417"/>
                  </a:lnTo>
                  <a:lnTo>
                    <a:pt x="284" y="1360"/>
                  </a:lnTo>
                  <a:lnTo>
                    <a:pt x="170" y="1360"/>
                  </a:lnTo>
                  <a:lnTo>
                    <a:pt x="170" y="1190"/>
                  </a:lnTo>
                  <a:lnTo>
                    <a:pt x="114" y="1190"/>
                  </a:lnTo>
                  <a:lnTo>
                    <a:pt x="114" y="963"/>
                  </a:lnTo>
                  <a:lnTo>
                    <a:pt x="57" y="963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510"/>
                  </a:lnTo>
                  <a:lnTo>
                    <a:pt x="681" y="510"/>
                  </a:lnTo>
                  <a:lnTo>
                    <a:pt x="681" y="226"/>
                  </a:lnTo>
                  <a:lnTo>
                    <a:pt x="794" y="226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56"/>
                  </a:lnTo>
                  <a:lnTo>
                    <a:pt x="907" y="56"/>
                  </a:lnTo>
                  <a:lnTo>
                    <a:pt x="907" y="0"/>
                  </a:lnTo>
                  <a:lnTo>
                    <a:pt x="96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9" name="Freeform 265"/>
            <p:cNvSpPr>
              <a:spLocks/>
            </p:cNvSpPr>
            <p:nvPr/>
          </p:nvSpPr>
          <p:spPr bwMode="auto">
            <a:xfrm>
              <a:off x="1720" y="3919"/>
              <a:ext cx="907" cy="850"/>
            </a:xfrm>
            <a:custGeom>
              <a:avLst/>
              <a:gdLst>
                <a:gd name="T0" fmla="*/ 907 w 907"/>
                <a:gd name="T1" fmla="*/ 226 h 850"/>
                <a:gd name="T2" fmla="*/ 794 w 907"/>
                <a:gd name="T3" fmla="*/ 226 h 850"/>
                <a:gd name="T4" fmla="*/ 794 w 907"/>
                <a:gd name="T5" fmla="*/ 283 h 850"/>
                <a:gd name="T6" fmla="*/ 680 w 907"/>
                <a:gd name="T7" fmla="*/ 283 h 850"/>
                <a:gd name="T8" fmla="*/ 680 w 907"/>
                <a:gd name="T9" fmla="*/ 226 h 850"/>
                <a:gd name="T10" fmla="*/ 567 w 907"/>
                <a:gd name="T11" fmla="*/ 226 h 850"/>
                <a:gd name="T12" fmla="*/ 567 w 907"/>
                <a:gd name="T13" fmla="*/ 170 h 850"/>
                <a:gd name="T14" fmla="*/ 624 w 907"/>
                <a:gd name="T15" fmla="*/ 170 h 850"/>
                <a:gd name="T16" fmla="*/ 624 w 907"/>
                <a:gd name="T17" fmla="*/ 0 h 850"/>
                <a:gd name="T18" fmla="*/ 510 w 907"/>
                <a:gd name="T19" fmla="*/ 0 h 850"/>
                <a:gd name="T20" fmla="*/ 510 w 907"/>
                <a:gd name="T21" fmla="*/ 56 h 850"/>
                <a:gd name="T22" fmla="*/ 283 w 907"/>
                <a:gd name="T23" fmla="*/ 56 h 850"/>
                <a:gd name="T24" fmla="*/ 283 w 907"/>
                <a:gd name="T25" fmla="*/ 113 h 850"/>
                <a:gd name="T26" fmla="*/ 227 w 907"/>
                <a:gd name="T27" fmla="*/ 113 h 850"/>
                <a:gd name="T28" fmla="*/ 227 w 907"/>
                <a:gd name="T29" fmla="*/ 226 h 850"/>
                <a:gd name="T30" fmla="*/ 113 w 907"/>
                <a:gd name="T31" fmla="*/ 226 h 850"/>
                <a:gd name="T32" fmla="*/ 113 w 907"/>
                <a:gd name="T33" fmla="*/ 340 h 850"/>
                <a:gd name="T34" fmla="*/ 57 w 907"/>
                <a:gd name="T35" fmla="*/ 340 h 850"/>
                <a:gd name="T36" fmla="*/ 57 w 907"/>
                <a:gd name="T37" fmla="*/ 453 h 850"/>
                <a:gd name="T38" fmla="*/ 170 w 907"/>
                <a:gd name="T39" fmla="*/ 453 h 850"/>
                <a:gd name="T40" fmla="*/ 170 w 907"/>
                <a:gd name="T41" fmla="*/ 567 h 850"/>
                <a:gd name="T42" fmla="*/ 113 w 907"/>
                <a:gd name="T43" fmla="*/ 567 h 850"/>
                <a:gd name="T44" fmla="*/ 113 w 907"/>
                <a:gd name="T45" fmla="*/ 623 h 850"/>
                <a:gd name="T46" fmla="*/ 57 w 907"/>
                <a:gd name="T47" fmla="*/ 623 h 850"/>
                <a:gd name="T48" fmla="*/ 57 w 907"/>
                <a:gd name="T49" fmla="*/ 737 h 850"/>
                <a:gd name="T50" fmla="*/ 0 w 907"/>
                <a:gd name="T51" fmla="*/ 737 h 850"/>
                <a:gd name="T52" fmla="*/ 0 w 907"/>
                <a:gd name="T53" fmla="*/ 850 h 850"/>
                <a:gd name="T54" fmla="*/ 57 w 907"/>
                <a:gd name="T55" fmla="*/ 850 h 850"/>
                <a:gd name="T56" fmla="*/ 57 w 907"/>
                <a:gd name="T57" fmla="*/ 793 h 850"/>
                <a:gd name="T58" fmla="*/ 113 w 907"/>
                <a:gd name="T59" fmla="*/ 793 h 850"/>
                <a:gd name="T60" fmla="*/ 113 w 907"/>
                <a:gd name="T61" fmla="*/ 737 h 850"/>
                <a:gd name="T62" fmla="*/ 227 w 907"/>
                <a:gd name="T63" fmla="*/ 737 h 850"/>
                <a:gd name="T64" fmla="*/ 227 w 907"/>
                <a:gd name="T65" fmla="*/ 680 h 850"/>
                <a:gd name="T66" fmla="*/ 340 w 907"/>
                <a:gd name="T67" fmla="*/ 680 h 850"/>
                <a:gd name="T68" fmla="*/ 340 w 907"/>
                <a:gd name="T69" fmla="*/ 567 h 850"/>
                <a:gd name="T70" fmla="*/ 510 w 907"/>
                <a:gd name="T71" fmla="*/ 567 h 850"/>
                <a:gd name="T72" fmla="*/ 510 w 907"/>
                <a:gd name="T73" fmla="*/ 453 h 850"/>
                <a:gd name="T74" fmla="*/ 624 w 907"/>
                <a:gd name="T75" fmla="*/ 453 h 850"/>
                <a:gd name="T76" fmla="*/ 624 w 907"/>
                <a:gd name="T77" fmla="*/ 510 h 850"/>
                <a:gd name="T78" fmla="*/ 907 w 907"/>
                <a:gd name="T79" fmla="*/ 510 h 850"/>
                <a:gd name="T80" fmla="*/ 907 w 907"/>
                <a:gd name="T81" fmla="*/ 226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7" h="850">
                  <a:moveTo>
                    <a:pt x="907" y="226"/>
                  </a:moveTo>
                  <a:lnTo>
                    <a:pt x="794" y="226"/>
                  </a:lnTo>
                  <a:lnTo>
                    <a:pt x="794" y="283"/>
                  </a:lnTo>
                  <a:lnTo>
                    <a:pt x="680" y="283"/>
                  </a:lnTo>
                  <a:lnTo>
                    <a:pt x="680" y="226"/>
                  </a:lnTo>
                  <a:lnTo>
                    <a:pt x="567" y="226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170" y="453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57" y="623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793"/>
                  </a:lnTo>
                  <a:lnTo>
                    <a:pt x="113" y="793"/>
                  </a:lnTo>
                  <a:lnTo>
                    <a:pt x="113" y="737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510" y="567"/>
                  </a:lnTo>
                  <a:lnTo>
                    <a:pt x="510" y="453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907" y="510"/>
                  </a:lnTo>
                  <a:lnTo>
                    <a:pt x="907" y="2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0" name="Freeform 266"/>
            <p:cNvSpPr>
              <a:spLocks/>
            </p:cNvSpPr>
            <p:nvPr/>
          </p:nvSpPr>
          <p:spPr bwMode="auto">
            <a:xfrm>
              <a:off x="2570" y="3975"/>
              <a:ext cx="1361" cy="1361"/>
            </a:xfrm>
            <a:custGeom>
              <a:avLst/>
              <a:gdLst>
                <a:gd name="T0" fmla="*/ 1361 w 1361"/>
                <a:gd name="T1" fmla="*/ 397 h 1361"/>
                <a:gd name="T2" fmla="*/ 1305 w 1361"/>
                <a:gd name="T3" fmla="*/ 454 h 1361"/>
                <a:gd name="T4" fmla="*/ 1248 w 1361"/>
                <a:gd name="T5" fmla="*/ 511 h 1361"/>
                <a:gd name="T6" fmla="*/ 1191 w 1361"/>
                <a:gd name="T7" fmla="*/ 624 h 1361"/>
                <a:gd name="T8" fmla="*/ 1134 w 1361"/>
                <a:gd name="T9" fmla="*/ 681 h 1361"/>
                <a:gd name="T10" fmla="*/ 1078 w 1361"/>
                <a:gd name="T11" fmla="*/ 908 h 1361"/>
                <a:gd name="T12" fmla="*/ 1021 w 1361"/>
                <a:gd name="T13" fmla="*/ 964 h 1361"/>
                <a:gd name="T14" fmla="*/ 908 w 1361"/>
                <a:gd name="T15" fmla="*/ 851 h 1361"/>
                <a:gd name="T16" fmla="*/ 851 w 1361"/>
                <a:gd name="T17" fmla="*/ 794 h 1361"/>
                <a:gd name="T18" fmla="*/ 908 w 1361"/>
                <a:gd name="T19" fmla="*/ 737 h 1361"/>
                <a:gd name="T20" fmla="*/ 851 w 1361"/>
                <a:gd name="T21" fmla="*/ 624 h 1361"/>
                <a:gd name="T22" fmla="*/ 738 w 1361"/>
                <a:gd name="T23" fmla="*/ 567 h 1361"/>
                <a:gd name="T24" fmla="*/ 681 w 1361"/>
                <a:gd name="T25" fmla="*/ 624 h 1361"/>
                <a:gd name="T26" fmla="*/ 567 w 1361"/>
                <a:gd name="T27" fmla="*/ 681 h 1361"/>
                <a:gd name="T28" fmla="*/ 511 w 1361"/>
                <a:gd name="T29" fmla="*/ 737 h 1361"/>
                <a:gd name="T30" fmla="*/ 454 w 1361"/>
                <a:gd name="T31" fmla="*/ 851 h 1361"/>
                <a:gd name="T32" fmla="*/ 511 w 1361"/>
                <a:gd name="T33" fmla="*/ 1134 h 1361"/>
                <a:gd name="T34" fmla="*/ 397 w 1361"/>
                <a:gd name="T35" fmla="*/ 1191 h 1361"/>
                <a:gd name="T36" fmla="*/ 114 w 1361"/>
                <a:gd name="T37" fmla="*/ 1361 h 1361"/>
                <a:gd name="T38" fmla="*/ 57 w 1361"/>
                <a:gd name="T39" fmla="*/ 1078 h 1361"/>
                <a:gd name="T40" fmla="*/ 0 w 1361"/>
                <a:gd name="T41" fmla="*/ 1021 h 1361"/>
                <a:gd name="T42" fmla="*/ 114 w 1361"/>
                <a:gd name="T43" fmla="*/ 737 h 1361"/>
                <a:gd name="T44" fmla="*/ 170 w 1361"/>
                <a:gd name="T45" fmla="*/ 511 h 1361"/>
                <a:gd name="T46" fmla="*/ 284 w 1361"/>
                <a:gd name="T47" fmla="*/ 567 h 1361"/>
                <a:gd name="T48" fmla="*/ 341 w 1361"/>
                <a:gd name="T49" fmla="*/ 511 h 1361"/>
                <a:gd name="T50" fmla="*/ 454 w 1361"/>
                <a:gd name="T51" fmla="*/ 454 h 1361"/>
                <a:gd name="T52" fmla="*/ 624 w 1361"/>
                <a:gd name="T53" fmla="*/ 397 h 1361"/>
                <a:gd name="T54" fmla="*/ 794 w 1361"/>
                <a:gd name="T55" fmla="*/ 284 h 1361"/>
                <a:gd name="T56" fmla="*/ 964 w 1361"/>
                <a:gd name="T57" fmla="*/ 227 h 1361"/>
                <a:gd name="T58" fmla="*/ 1078 w 1361"/>
                <a:gd name="T59" fmla="*/ 170 h 1361"/>
                <a:gd name="T60" fmla="*/ 1305 w 1361"/>
                <a:gd name="T61" fmla="*/ 114 h 1361"/>
                <a:gd name="T62" fmla="*/ 1361 w 1361"/>
                <a:gd name="T63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1361">
                  <a:moveTo>
                    <a:pt x="1361" y="0"/>
                  </a:moveTo>
                  <a:lnTo>
                    <a:pt x="1361" y="397"/>
                  </a:lnTo>
                  <a:lnTo>
                    <a:pt x="1305" y="397"/>
                  </a:lnTo>
                  <a:lnTo>
                    <a:pt x="1305" y="454"/>
                  </a:lnTo>
                  <a:lnTo>
                    <a:pt x="1305" y="511"/>
                  </a:lnTo>
                  <a:lnTo>
                    <a:pt x="1248" y="511"/>
                  </a:lnTo>
                  <a:lnTo>
                    <a:pt x="1248" y="624"/>
                  </a:lnTo>
                  <a:lnTo>
                    <a:pt x="1191" y="624"/>
                  </a:lnTo>
                  <a:lnTo>
                    <a:pt x="1191" y="681"/>
                  </a:lnTo>
                  <a:lnTo>
                    <a:pt x="1134" y="681"/>
                  </a:lnTo>
                  <a:lnTo>
                    <a:pt x="1134" y="908"/>
                  </a:lnTo>
                  <a:lnTo>
                    <a:pt x="1078" y="908"/>
                  </a:lnTo>
                  <a:lnTo>
                    <a:pt x="1078" y="964"/>
                  </a:lnTo>
                  <a:lnTo>
                    <a:pt x="1021" y="964"/>
                  </a:lnTo>
                  <a:lnTo>
                    <a:pt x="1021" y="851"/>
                  </a:lnTo>
                  <a:lnTo>
                    <a:pt x="908" y="851"/>
                  </a:lnTo>
                  <a:lnTo>
                    <a:pt x="851" y="851"/>
                  </a:lnTo>
                  <a:lnTo>
                    <a:pt x="851" y="794"/>
                  </a:lnTo>
                  <a:lnTo>
                    <a:pt x="851" y="737"/>
                  </a:lnTo>
                  <a:lnTo>
                    <a:pt x="908" y="737"/>
                  </a:lnTo>
                  <a:lnTo>
                    <a:pt x="908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738" y="567"/>
                  </a:lnTo>
                  <a:lnTo>
                    <a:pt x="738" y="624"/>
                  </a:lnTo>
                  <a:lnTo>
                    <a:pt x="681" y="624"/>
                  </a:lnTo>
                  <a:lnTo>
                    <a:pt x="681" y="681"/>
                  </a:lnTo>
                  <a:lnTo>
                    <a:pt x="567" y="681"/>
                  </a:lnTo>
                  <a:lnTo>
                    <a:pt x="567" y="737"/>
                  </a:lnTo>
                  <a:lnTo>
                    <a:pt x="511" y="737"/>
                  </a:lnTo>
                  <a:lnTo>
                    <a:pt x="511" y="851"/>
                  </a:lnTo>
                  <a:lnTo>
                    <a:pt x="454" y="851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191"/>
                  </a:lnTo>
                  <a:lnTo>
                    <a:pt x="397" y="1191"/>
                  </a:lnTo>
                  <a:lnTo>
                    <a:pt x="397" y="1361"/>
                  </a:lnTo>
                  <a:lnTo>
                    <a:pt x="114" y="1361"/>
                  </a:lnTo>
                  <a:lnTo>
                    <a:pt x="114" y="1078"/>
                  </a:lnTo>
                  <a:lnTo>
                    <a:pt x="57" y="1078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737"/>
                  </a:lnTo>
                  <a:lnTo>
                    <a:pt x="114" y="737"/>
                  </a:lnTo>
                  <a:lnTo>
                    <a:pt x="114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284" y="567"/>
                  </a:lnTo>
                  <a:lnTo>
                    <a:pt x="284" y="511"/>
                  </a:lnTo>
                  <a:lnTo>
                    <a:pt x="341" y="511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624" y="397"/>
                  </a:lnTo>
                  <a:lnTo>
                    <a:pt x="624" y="284"/>
                  </a:lnTo>
                  <a:lnTo>
                    <a:pt x="794" y="284"/>
                  </a:lnTo>
                  <a:lnTo>
                    <a:pt x="794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1078" y="170"/>
                  </a:lnTo>
                  <a:lnTo>
                    <a:pt x="1078" y="114"/>
                  </a:lnTo>
                  <a:lnTo>
                    <a:pt x="1305" y="114"/>
                  </a:lnTo>
                  <a:lnTo>
                    <a:pt x="1305" y="0"/>
                  </a:lnTo>
                  <a:lnTo>
                    <a:pt x="136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3931" y="4145"/>
              <a:ext cx="340" cy="397"/>
            </a:xfrm>
            <a:custGeom>
              <a:avLst/>
              <a:gdLst>
                <a:gd name="T0" fmla="*/ 0 w 340"/>
                <a:gd name="T1" fmla="*/ 0 h 397"/>
                <a:gd name="T2" fmla="*/ 227 w 340"/>
                <a:gd name="T3" fmla="*/ 0 h 397"/>
                <a:gd name="T4" fmla="*/ 227 w 340"/>
                <a:gd name="T5" fmla="*/ 57 h 397"/>
                <a:gd name="T6" fmla="*/ 340 w 340"/>
                <a:gd name="T7" fmla="*/ 57 h 397"/>
                <a:gd name="T8" fmla="*/ 340 w 340"/>
                <a:gd name="T9" fmla="*/ 171 h 397"/>
                <a:gd name="T10" fmla="*/ 284 w 340"/>
                <a:gd name="T11" fmla="*/ 171 h 397"/>
                <a:gd name="T12" fmla="*/ 284 w 340"/>
                <a:gd name="T13" fmla="*/ 397 h 397"/>
                <a:gd name="T14" fmla="*/ 170 w 340"/>
                <a:gd name="T15" fmla="*/ 397 h 397"/>
                <a:gd name="T16" fmla="*/ 170 w 340"/>
                <a:gd name="T17" fmla="*/ 171 h 397"/>
                <a:gd name="T18" fmla="*/ 57 w 340"/>
                <a:gd name="T19" fmla="*/ 171 h 397"/>
                <a:gd name="T20" fmla="*/ 0 w 340"/>
                <a:gd name="T21" fmla="*/ 171 h 397"/>
                <a:gd name="T22" fmla="*/ 0 w 340"/>
                <a:gd name="T2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397">
                  <a:moveTo>
                    <a:pt x="0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71"/>
                  </a:lnTo>
                  <a:lnTo>
                    <a:pt x="284" y="171"/>
                  </a:lnTo>
                  <a:lnTo>
                    <a:pt x="284" y="397"/>
                  </a:lnTo>
                  <a:lnTo>
                    <a:pt x="170" y="397"/>
                  </a:lnTo>
                  <a:lnTo>
                    <a:pt x="170" y="171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4" name="Freeform 270"/>
            <p:cNvSpPr>
              <a:spLocks/>
            </p:cNvSpPr>
            <p:nvPr/>
          </p:nvSpPr>
          <p:spPr bwMode="auto">
            <a:xfrm>
              <a:off x="2967" y="4542"/>
              <a:ext cx="624" cy="1078"/>
            </a:xfrm>
            <a:custGeom>
              <a:avLst/>
              <a:gdLst>
                <a:gd name="T0" fmla="*/ 624 w 624"/>
                <a:gd name="T1" fmla="*/ 284 h 1078"/>
                <a:gd name="T2" fmla="*/ 624 w 624"/>
                <a:gd name="T3" fmla="*/ 511 h 1078"/>
                <a:gd name="T4" fmla="*/ 567 w 624"/>
                <a:gd name="T5" fmla="*/ 511 h 1078"/>
                <a:gd name="T6" fmla="*/ 567 w 624"/>
                <a:gd name="T7" fmla="*/ 567 h 1078"/>
                <a:gd name="T8" fmla="*/ 511 w 624"/>
                <a:gd name="T9" fmla="*/ 567 h 1078"/>
                <a:gd name="T10" fmla="*/ 511 w 624"/>
                <a:gd name="T11" fmla="*/ 964 h 1078"/>
                <a:gd name="T12" fmla="*/ 567 w 624"/>
                <a:gd name="T13" fmla="*/ 964 h 1078"/>
                <a:gd name="T14" fmla="*/ 567 w 624"/>
                <a:gd name="T15" fmla="*/ 1021 h 1078"/>
                <a:gd name="T16" fmla="*/ 341 w 624"/>
                <a:gd name="T17" fmla="*/ 1021 h 1078"/>
                <a:gd name="T18" fmla="*/ 341 w 624"/>
                <a:gd name="T19" fmla="*/ 1078 h 1078"/>
                <a:gd name="T20" fmla="*/ 170 w 624"/>
                <a:gd name="T21" fmla="*/ 1078 h 1078"/>
                <a:gd name="T22" fmla="*/ 170 w 624"/>
                <a:gd name="T23" fmla="*/ 794 h 1078"/>
                <a:gd name="T24" fmla="*/ 0 w 624"/>
                <a:gd name="T25" fmla="*/ 794 h 1078"/>
                <a:gd name="T26" fmla="*/ 0 w 624"/>
                <a:gd name="T27" fmla="*/ 624 h 1078"/>
                <a:gd name="T28" fmla="*/ 114 w 624"/>
                <a:gd name="T29" fmla="*/ 624 h 1078"/>
                <a:gd name="T30" fmla="*/ 114 w 624"/>
                <a:gd name="T31" fmla="*/ 567 h 1078"/>
                <a:gd name="T32" fmla="*/ 57 w 624"/>
                <a:gd name="T33" fmla="*/ 567 h 1078"/>
                <a:gd name="T34" fmla="*/ 57 w 624"/>
                <a:gd name="T35" fmla="*/ 284 h 1078"/>
                <a:gd name="T36" fmla="*/ 114 w 624"/>
                <a:gd name="T37" fmla="*/ 284 h 1078"/>
                <a:gd name="T38" fmla="*/ 114 w 624"/>
                <a:gd name="T39" fmla="*/ 170 h 1078"/>
                <a:gd name="T40" fmla="*/ 170 w 624"/>
                <a:gd name="T41" fmla="*/ 170 h 1078"/>
                <a:gd name="T42" fmla="*/ 170 w 624"/>
                <a:gd name="T43" fmla="*/ 114 h 1078"/>
                <a:gd name="T44" fmla="*/ 284 w 624"/>
                <a:gd name="T45" fmla="*/ 114 h 1078"/>
                <a:gd name="T46" fmla="*/ 284 w 624"/>
                <a:gd name="T47" fmla="*/ 57 h 1078"/>
                <a:gd name="T48" fmla="*/ 341 w 624"/>
                <a:gd name="T49" fmla="*/ 57 h 1078"/>
                <a:gd name="T50" fmla="*/ 341 w 624"/>
                <a:gd name="T51" fmla="*/ 0 h 1078"/>
                <a:gd name="T52" fmla="*/ 454 w 624"/>
                <a:gd name="T53" fmla="*/ 0 h 1078"/>
                <a:gd name="T54" fmla="*/ 454 w 624"/>
                <a:gd name="T55" fmla="*/ 57 h 1078"/>
                <a:gd name="T56" fmla="*/ 511 w 624"/>
                <a:gd name="T57" fmla="*/ 57 h 1078"/>
                <a:gd name="T58" fmla="*/ 511 w 624"/>
                <a:gd name="T59" fmla="*/ 170 h 1078"/>
                <a:gd name="T60" fmla="*/ 454 w 624"/>
                <a:gd name="T61" fmla="*/ 170 h 1078"/>
                <a:gd name="T62" fmla="*/ 454 w 624"/>
                <a:gd name="T63" fmla="*/ 284 h 1078"/>
                <a:gd name="T64" fmla="*/ 624 w 624"/>
                <a:gd name="T65" fmla="*/ 28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1078">
                  <a:moveTo>
                    <a:pt x="624" y="284"/>
                  </a:moveTo>
                  <a:lnTo>
                    <a:pt x="624" y="511"/>
                  </a:lnTo>
                  <a:lnTo>
                    <a:pt x="567" y="511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964"/>
                  </a:lnTo>
                  <a:lnTo>
                    <a:pt x="567" y="964"/>
                  </a:lnTo>
                  <a:lnTo>
                    <a:pt x="567" y="1021"/>
                  </a:lnTo>
                  <a:lnTo>
                    <a:pt x="341" y="1021"/>
                  </a:lnTo>
                  <a:lnTo>
                    <a:pt x="341" y="1078"/>
                  </a:lnTo>
                  <a:lnTo>
                    <a:pt x="170" y="1078"/>
                  </a:lnTo>
                  <a:lnTo>
                    <a:pt x="170" y="794"/>
                  </a:lnTo>
                  <a:lnTo>
                    <a:pt x="0" y="794"/>
                  </a:lnTo>
                  <a:lnTo>
                    <a:pt x="0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284"/>
                  </a:lnTo>
                  <a:lnTo>
                    <a:pt x="624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6" name="Freeform 272"/>
            <p:cNvSpPr>
              <a:spLocks/>
            </p:cNvSpPr>
            <p:nvPr/>
          </p:nvSpPr>
          <p:spPr bwMode="auto">
            <a:xfrm>
              <a:off x="3931" y="4656"/>
              <a:ext cx="567" cy="340"/>
            </a:xfrm>
            <a:custGeom>
              <a:avLst/>
              <a:gdLst>
                <a:gd name="T0" fmla="*/ 454 w 567"/>
                <a:gd name="T1" fmla="*/ 0 h 340"/>
                <a:gd name="T2" fmla="*/ 340 w 567"/>
                <a:gd name="T3" fmla="*/ 0 h 340"/>
                <a:gd name="T4" fmla="*/ 340 w 567"/>
                <a:gd name="T5" fmla="*/ 56 h 340"/>
                <a:gd name="T6" fmla="*/ 284 w 567"/>
                <a:gd name="T7" fmla="*/ 56 h 340"/>
                <a:gd name="T8" fmla="*/ 284 w 567"/>
                <a:gd name="T9" fmla="*/ 113 h 340"/>
                <a:gd name="T10" fmla="*/ 114 w 567"/>
                <a:gd name="T11" fmla="*/ 113 h 340"/>
                <a:gd name="T12" fmla="*/ 114 w 567"/>
                <a:gd name="T13" fmla="*/ 56 h 340"/>
                <a:gd name="T14" fmla="*/ 57 w 567"/>
                <a:gd name="T15" fmla="*/ 56 h 340"/>
                <a:gd name="T16" fmla="*/ 57 w 567"/>
                <a:gd name="T17" fmla="*/ 170 h 340"/>
                <a:gd name="T18" fmla="*/ 0 w 567"/>
                <a:gd name="T19" fmla="*/ 170 h 340"/>
                <a:gd name="T20" fmla="*/ 0 w 567"/>
                <a:gd name="T21" fmla="*/ 227 h 340"/>
                <a:gd name="T22" fmla="*/ 57 w 567"/>
                <a:gd name="T23" fmla="*/ 227 h 340"/>
                <a:gd name="T24" fmla="*/ 57 w 567"/>
                <a:gd name="T25" fmla="*/ 283 h 340"/>
                <a:gd name="T26" fmla="*/ 114 w 567"/>
                <a:gd name="T27" fmla="*/ 283 h 340"/>
                <a:gd name="T28" fmla="*/ 114 w 567"/>
                <a:gd name="T29" fmla="*/ 340 h 340"/>
                <a:gd name="T30" fmla="*/ 284 w 567"/>
                <a:gd name="T31" fmla="*/ 340 h 340"/>
                <a:gd name="T32" fmla="*/ 284 w 567"/>
                <a:gd name="T33" fmla="*/ 227 h 340"/>
                <a:gd name="T34" fmla="*/ 340 w 567"/>
                <a:gd name="T35" fmla="*/ 227 h 340"/>
                <a:gd name="T36" fmla="*/ 340 w 567"/>
                <a:gd name="T37" fmla="*/ 340 h 340"/>
                <a:gd name="T38" fmla="*/ 567 w 567"/>
                <a:gd name="T39" fmla="*/ 340 h 340"/>
                <a:gd name="T40" fmla="*/ 567 w 567"/>
                <a:gd name="T41" fmla="*/ 170 h 340"/>
                <a:gd name="T42" fmla="*/ 511 w 567"/>
                <a:gd name="T43" fmla="*/ 170 h 340"/>
                <a:gd name="T44" fmla="*/ 511 w 567"/>
                <a:gd name="T45" fmla="*/ 56 h 340"/>
                <a:gd name="T46" fmla="*/ 454 w 567"/>
                <a:gd name="T47" fmla="*/ 56 h 340"/>
                <a:gd name="T48" fmla="*/ 454 w 567"/>
                <a:gd name="T4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340">
                  <a:moveTo>
                    <a:pt x="454" y="0"/>
                  </a:moveTo>
                  <a:lnTo>
                    <a:pt x="340" y="0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114" y="113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284" y="340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56"/>
                  </a:lnTo>
                  <a:lnTo>
                    <a:pt x="454" y="56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3931" y="4883"/>
              <a:ext cx="794" cy="567"/>
            </a:xfrm>
            <a:custGeom>
              <a:avLst/>
              <a:gdLst>
                <a:gd name="T0" fmla="*/ 567 w 794"/>
                <a:gd name="T1" fmla="*/ 56 h 567"/>
                <a:gd name="T2" fmla="*/ 567 w 794"/>
                <a:gd name="T3" fmla="*/ 113 h 567"/>
                <a:gd name="T4" fmla="*/ 340 w 794"/>
                <a:gd name="T5" fmla="*/ 113 h 567"/>
                <a:gd name="T6" fmla="*/ 340 w 794"/>
                <a:gd name="T7" fmla="*/ 0 h 567"/>
                <a:gd name="T8" fmla="*/ 284 w 794"/>
                <a:gd name="T9" fmla="*/ 0 h 567"/>
                <a:gd name="T10" fmla="*/ 284 w 794"/>
                <a:gd name="T11" fmla="*/ 113 h 567"/>
                <a:gd name="T12" fmla="*/ 114 w 794"/>
                <a:gd name="T13" fmla="*/ 113 h 567"/>
                <a:gd name="T14" fmla="*/ 114 w 794"/>
                <a:gd name="T15" fmla="*/ 56 h 567"/>
                <a:gd name="T16" fmla="*/ 57 w 794"/>
                <a:gd name="T17" fmla="*/ 56 h 567"/>
                <a:gd name="T18" fmla="*/ 57 w 794"/>
                <a:gd name="T19" fmla="*/ 0 h 567"/>
                <a:gd name="T20" fmla="*/ 0 w 794"/>
                <a:gd name="T21" fmla="*/ 0 h 567"/>
                <a:gd name="T22" fmla="*/ 0 w 794"/>
                <a:gd name="T23" fmla="*/ 170 h 567"/>
                <a:gd name="T24" fmla="*/ 170 w 794"/>
                <a:gd name="T25" fmla="*/ 170 h 567"/>
                <a:gd name="T26" fmla="*/ 170 w 794"/>
                <a:gd name="T27" fmla="*/ 340 h 567"/>
                <a:gd name="T28" fmla="*/ 227 w 794"/>
                <a:gd name="T29" fmla="*/ 340 h 567"/>
                <a:gd name="T30" fmla="*/ 227 w 794"/>
                <a:gd name="T31" fmla="*/ 396 h 567"/>
                <a:gd name="T32" fmla="*/ 284 w 794"/>
                <a:gd name="T33" fmla="*/ 396 h 567"/>
                <a:gd name="T34" fmla="*/ 284 w 794"/>
                <a:gd name="T35" fmla="*/ 453 h 567"/>
                <a:gd name="T36" fmla="*/ 340 w 794"/>
                <a:gd name="T37" fmla="*/ 453 h 567"/>
                <a:gd name="T38" fmla="*/ 340 w 794"/>
                <a:gd name="T39" fmla="*/ 510 h 567"/>
                <a:gd name="T40" fmla="*/ 397 w 794"/>
                <a:gd name="T41" fmla="*/ 510 h 567"/>
                <a:gd name="T42" fmla="*/ 397 w 794"/>
                <a:gd name="T43" fmla="*/ 567 h 567"/>
                <a:gd name="T44" fmla="*/ 454 w 794"/>
                <a:gd name="T45" fmla="*/ 567 h 567"/>
                <a:gd name="T46" fmla="*/ 454 w 794"/>
                <a:gd name="T47" fmla="*/ 510 h 567"/>
                <a:gd name="T48" fmla="*/ 567 w 794"/>
                <a:gd name="T49" fmla="*/ 510 h 567"/>
                <a:gd name="T50" fmla="*/ 567 w 794"/>
                <a:gd name="T51" fmla="*/ 453 h 567"/>
                <a:gd name="T52" fmla="*/ 681 w 794"/>
                <a:gd name="T53" fmla="*/ 453 h 567"/>
                <a:gd name="T54" fmla="*/ 681 w 794"/>
                <a:gd name="T55" fmla="*/ 396 h 567"/>
                <a:gd name="T56" fmla="*/ 737 w 794"/>
                <a:gd name="T57" fmla="*/ 396 h 567"/>
                <a:gd name="T58" fmla="*/ 737 w 794"/>
                <a:gd name="T59" fmla="*/ 283 h 567"/>
                <a:gd name="T60" fmla="*/ 794 w 794"/>
                <a:gd name="T61" fmla="*/ 283 h 567"/>
                <a:gd name="T62" fmla="*/ 794 w 794"/>
                <a:gd name="T63" fmla="*/ 0 h 567"/>
                <a:gd name="T64" fmla="*/ 624 w 794"/>
                <a:gd name="T65" fmla="*/ 0 h 567"/>
                <a:gd name="T66" fmla="*/ 624 w 794"/>
                <a:gd name="T67" fmla="*/ 56 h 567"/>
                <a:gd name="T68" fmla="*/ 567 w 794"/>
                <a:gd name="T69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567">
                  <a:moveTo>
                    <a:pt x="567" y="56"/>
                  </a:move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114" y="113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396"/>
                  </a:lnTo>
                  <a:lnTo>
                    <a:pt x="284" y="396"/>
                  </a:lnTo>
                  <a:lnTo>
                    <a:pt x="284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681" y="453"/>
                  </a:lnTo>
                  <a:lnTo>
                    <a:pt x="681" y="396"/>
                  </a:lnTo>
                  <a:lnTo>
                    <a:pt x="737" y="396"/>
                  </a:lnTo>
                  <a:lnTo>
                    <a:pt x="737" y="283"/>
                  </a:lnTo>
                  <a:lnTo>
                    <a:pt x="794" y="283"/>
                  </a:lnTo>
                  <a:lnTo>
                    <a:pt x="794" y="0"/>
                  </a:lnTo>
                  <a:lnTo>
                    <a:pt x="624" y="0"/>
                  </a:lnTo>
                  <a:lnTo>
                    <a:pt x="624" y="56"/>
                  </a:lnTo>
                  <a:lnTo>
                    <a:pt x="567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8" name="Freeform 274"/>
            <p:cNvSpPr>
              <a:spLocks/>
            </p:cNvSpPr>
            <p:nvPr/>
          </p:nvSpPr>
          <p:spPr bwMode="auto">
            <a:xfrm>
              <a:off x="3478" y="4316"/>
              <a:ext cx="793" cy="1190"/>
            </a:xfrm>
            <a:custGeom>
              <a:avLst/>
              <a:gdLst>
                <a:gd name="T0" fmla="*/ 793 w 793"/>
                <a:gd name="T1" fmla="*/ 1077 h 1190"/>
                <a:gd name="T2" fmla="*/ 680 w 793"/>
                <a:gd name="T3" fmla="*/ 1077 h 1190"/>
                <a:gd name="T4" fmla="*/ 680 w 793"/>
                <a:gd name="T5" fmla="*/ 1134 h 1190"/>
                <a:gd name="T6" fmla="*/ 623 w 793"/>
                <a:gd name="T7" fmla="*/ 1134 h 1190"/>
                <a:gd name="T8" fmla="*/ 623 w 793"/>
                <a:gd name="T9" fmla="*/ 1190 h 1190"/>
                <a:gd name="T10" fmla="*/ 0 w 793"/>
                <a:gd name="T11" fmla="*/ 1190 h 1190"/>
                <a:gd name="T12" fmla="*/ 0 w 793"/>
                <a:gd name="T13" fmla="*/ 793 h 1190"/>
                <a:gd name="T14" fmla="*/ 56 w 793"/>
                <a:gd name="T15" fmla="*/ 793 h 1190"/>
                <a:gd name="T16" fmla="*/ 56 w 793"/>
                <a:gd name="T17" fmla="*/ 737 h 1190"/>
                <a:gd name="T18" fmla="*/ 113 w 793"/>
                <a:gd name="T19" fmla="*/ 737 h 1190"/>
                <a:gd name="T20" fmla="*/ 113 w 793"/>
                <a:gd name="T21" fmla="*/ 623 h 1190"/>
                <a:gd name="T22" fmla="*/ 170 w 793"/>
                <a:gd name="T23" fmla="*/ 623 h 1190"/>
                <a:gd name="T24" fmla="*/ 170 w 793"/>
                <a:gd name="T25" fmla="*/ 567 h 1190"/>
                <a:gd name="T26" fmla="*/ 226 w 793"/>
                <a:gd name="T27" fmla="*/ 567 h 1190"/>
                <a:gd name="T28" fmla="*/ 226 w 793"/>
                <a:gd name="T29" fmla="*/ 340 h 1190"/>
                <a:gd name="T30" fmla="*/ 283 w 793"/>
                <a:gd name="T31" fmla="*/ 340 h 1190"/>
                <a:gd name="T32" fmla="*/ 283 w 793"/>
                <a:gd name="T33" fmla="*/ 283 h 1190"/>
                <a:gd name="T34" fmla="*/ 340 w 793"/>
                <a:gd name="T35" fmla="*/ 283 h 1190"/>
                <a:gd name="T36" fmla="*/ 340 w 793"/>
                <a:gd name="T37" fmla="*/ 170 h 1190"/>
                <a:gd name="T38" fmla="*/ 397 w 793"/>
                <a:gd name="T39" fmla="*/ 170 h 1190"/>
                <a:gd name="T40" fmla="*/ 397 w 793"/>
                <a:gd name="T41" fmla="*/ 56 h 1190"/>
                <a:gd name="T42" fmla="*/ 453 w 793"/>
                <a:gd name="T43" fmla="*/ 56 h 1190"/>
                <a:gd name="T44" fmla="*/ 453 w 793"/>
                <a:gd name="T45" fmla="*/ 0 h 1190"/>
                <a:gd name="T46" fmla="*/ 623 w 793"/>
                <a:gd name="T47" fmla="*/ 0 h 1190"/>
                <a:gd name="T48" fmla="*/ 623 w 793"/>
                <a:gd name="T49" fmla="*/ 226 h 1190"/>
                <a:gd name="T50" fmla="*/ 793 w 793"/>
                <a:gd name="T51" fmla="*/ 226 h 1190"/>
                <a:gd name="T52" fmla="*/ 793 w 793"/>
                <a:gd name="T53" fmla="*/ 396 h 1190"/>
                <a:gd name="T54" fmla="*/ 737 w 793"/>
                <a:gd name="T55" fmla="*/ 396 h 1190"/>
                <a:gd name="T56" fmla="*/ 737 w 793"/>
                <a:gd name="T57" fmla="*/ 453 h 1190"/>
                <a:gd name="T58" fmla="*/ 567 w 793"/>
                <a:gd name="T59" fmla="*/ 453 h 1190"/>
                <a:gd name="T60" fmla="*/ 567 w 793"/>
                <a:gd name="T61" fmla="*/ 396 h 1190"/>
                <a:gd name="T62" fmla="*/ 510 w 793"/>
                <a:gd name="T63" fmla="*/ 396 h 1190"/>
                <a:gd name="T64" fmla="*/ 510 w 793"/>
                <a:gd name="T65" fmla="*/ 510 h 1190"/>
                <a:gd name="T66" fmla="*/ 453 w 793"/>
                <a:gd name="T67" fmla="*/ 510 h 1190"/>
                <a:gd name="T68" fmla="*/ 453 w 793"/>
                <a:gd name="T69" fmla="*/ 737 h 1190"/>
                <a:gd name="T70" fmla="*/ 623 w 793"/>
                <a:gd name="T71" fmla="*/ 737 h 1190"/>
                <a:gd name="T72" fmla="*/ 623 w 793"/>
                <a:gd name="T73" fmla="*/ 850 h 1190"/>
                <a:gd name="T74" fmla="*/ 623 w 793"/>
                <a:gd name="T75" fmla="*/ 907 h 1190"/>
                <a:gd name="T76" fmla="*/ 680 w 793"/>
                <a:gd name="T77" fmla="*/ 907 h 1190"/>
                <a:gd name="T78" fmla="*/ 680 w 793"/>
                <a:gd name="T79" fmla="*/ 963 h 1190"/>
                <a:gd name="T80" fmla="*/ 737 w 793"/>
                <a:gd name="T81" fmla="*/ 963 h 1190"/>
                <a:gd name="T82" fmla="*/ 737 w 793"/>
                <a:gd name="T83" fmla="*/ 1020 h 1190"/>
                <a:gd name="T84" fmla="*/ 793 w 793"/>
                <a:gd name="T85" fmla="*/ 1020 h 1190"/>
                <a:gd name="T86" fmla="*/ 793 w 793"/>
                <a:gd name="T87" fmla="*/ 1077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93" h="1190">
                  <a:moveTo>
                    <a:pt x="793" y="1077"/>
                  </a:moveTo>
                  <a:lnTo>
                    <a:pt x="680" y="1077"/>
                  </a:lnTo>
                  <a:lnTo>
                    <a:pt x="680" y="1134"/>
                  </a:lnTo>
                  <a:lnTo>
                    <a:pt x="623" y="1134"/>
                  </a:lnTo>
                  <a:lnTo>
                    <a:pt x="623" y="1190"/>
                  </a:lnTo>
                  <a:lnTo>
                    <a:pt x="0" y="1190"/>
                  </a:lnTo>
                  <a:lnTo>
                    <a:pt x="0" y="793"/>
                  </a:lnTo>
                  <a:lnTo>
                    <a:pt x="56" y="793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453" y="56"/>
                  </a:lnTo>
                  <a:lnTo>
                    <a:pt x="453" y="0"/>
                  </a:lnTo>
                  <a:lnTo>
                    <a:pt x="623" y="0"/>
                  </a:lnTo>
                  <a:lnTo>
                    <a:pt x="623" y="226"/>
                  </a:lnTo>
                  <a:lnTo>
                    <a:pt x="793" y="226"/>
                  </a:lnTo>
                  <a:lnTo>
                    <a:pt x="793" y="396"/>
                  </a:lnTo>
                  <a:lnTo>
                    <a:pt x="737" y="396"/>
                  </a:lnTo>
                  <a:lnTo>
                    <a:pt x="737" y="453"/>
                  </a:lnTo>
                  <a:lnTo>
                    <a:pt x="567" y="453"/>
                  </a:lnTo>
                  <a:lnTo>
                    <a:pt x="567" y="396"/>
                  </a:lnTo>
                  <a:lnTo>
                    <a:pt x="510" y="396"/>
                  </a:lnTo>
                  <a:lnTo>
                    <a:pt x="510" y="510"/>
                  </a:lnTo>
                  <a:lnTo>
                    <a:pt x="453" y="510"/>
                  </a:lnTo>
                  <a:lnTo>
                    <a:pt x="453" y="737"/>
                  </a:lnTo>
                  <a:lnTo>
                    <a:pt x="623" y="737"/>
                  </a:lnTo>
                  <a:lnTo>
                    <a:pt x="623" y="850"/>
                  </a:lnTo>
                  <a:lnTo>
                    <a:pt x="623" y="907"/>
                  </a:lnTo>
                  <a:lnTo>
                    <a:pt x="680" y="907"/>
                  </a:lnTo>
                  <a:lnTo>
                    <a:pt x="680" y="963"/>
                  </a:lnTo>
                  <a:lnTo>
                    <a:pt x="737" y="963"/>
                  </a:lnTo>
                  <a:lnTo>
                    <a:pt x="737" y="1020"/>
                  </a:lnTo>
                  <a:lnTo>
                    <a:pt x="793" y="1020"/>
                  </a:lnTo>
                  <a:lnTo>
                    <a:pt x="793" y="107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2117" y="3408"/>
              <a:ext cx="283" cy="284"/>
            </a:xfrm>
            <a:custGeom>
              <a:avLst/>
              <a:gdLst>
                <a:gd name="T0" fmla="*/ 0 w 283"/>
                <a:gd name="T1" fmla="*/ 114 h 284"/>
                <a:gd name="T2" fmla="*/ 0 w 283"/>
                <a:gd name="T3" fmla="*/ 227 h 284"/>
                <a:gd name="T4" fmla="*/ 56 w 283"/>
                <a:gd name="T5" fmla="*/ 227 h 284"/>
                <a:gd name="T6" fmla="*/ 56 w 283"/>
                <a:gd name="T7" fmla="*/ 284 h 284"/>
                <a:gd name="T8" fmla="*/ 170 w 283"/>
                <a:gd name="T9" fmla="*/ 284 h 284"/>
                <a:gd name="T10" fmla="*/ 170 w 283"/>
                <a:gd name="T11" fmla="*/ 227 h 284"/>
                <a:gd name="T12" fmla="*/ 283 w 283"/>
                <a:gd name="T13" fmla="*/ 227 h 284"/>
                <a:gd name="T14" fmla="*/ 283 w 283"/>
                <a:gd name="T15" fmla="*/ 114 h 284"/>
                <a:gd name="T16" fmla="*/ 227 w 283"/>
                <a:gd name="T17" fmla="*/ 114 h 284"/>
                <a:gd name="T18" fmla="*/ 227 w 283"/>
                <a:gd name="T19" fmla="*/ 57 h 284"/>
                <a:gd name="T20" fmla="*/ 283 w 283"/>
                <a:gd name="T21" fmla="*/ 57 h 284"/>
                <a:gd name="T22" fmla="*/ 283 w 283"/>
                <a:gd name="T23" fmla="*/ 0 h 284"/>
                <a:gd name="T24" fmla="*/ 170 w 283"/>
                <a:gd name="T25" fmla="*/ 0 h 284"/>
                <a:gd name="T26" fmla="*/ 170 w 283"/>
                <a:gd name="T27" fmla="*/ 170 h 284"/>
                <a:gd name="T28" fmla="*/ 56 w 283"/>
                <a:gd name="T29" fmla="*/ 170 h 284"/>
                <a:gd name="T30" fmla="*/ 56 w 283"/>
                <a:gd name="T31" fmla="*/ 114 h 284"/>
                <a:gd name="T32" fmla="*/ 0 w 283"/>
                <a:gd name="T33" fmla="*/ 11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3" h="284">
                  <a:moveTo>
                    <a:pt x="0" y="114"/>
                  </a:move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83" y="227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56" y="170"/>
                  </a:lnTo>
                  <a:lnTo>
                    <a:pt x="56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1" name="Freeform 277"/>
            <p:cNvSpPr>
              <a:spLocks/>
            </p:cNvSpPr>
            <p:nvPr/>
          </p:nvSpPr>
          <p:spPr bwMode="auto">
            <a:xfrm>
              <a:off x="2060" y="3635"/>
              <a:ext cx="510" cy="567"/>
            </a:xfrm>
            <a:custGeom>
              <a:avLst/>
              <a:gdLst>
                <a:gd name="T0" fmla="*/ 57 w 510"/>
                <a:gd name="T1" fmla="*/ 0 h 567"/>
                <a:gd name="T2" fmla="*/ 57 w 510"/>
                <a:gd name="T3" fmla="*/ 227 h 567"/>
                <a:gd name="T4" fmla="*/ 0 w 510"/>
                <a:gd name="T5" fmla="*/ 227 h 567"/>
                <a:gd name="T6" fmla="*/ 0 w 510"/>
                <a:gd name="T7" fmla="*/ 340 h 567"/>
                <a:gd name="T8" fmla="*/ 170 w 510"/>
                <a:gd name="T9" fmla="*/ 340 h 567"/>
                <a:gd name="T10" fmla="*/ 170 w 510"/>
                <a:gd name="T11" fmla="*/ 284 h 567"/>
                <a:gd name="T12" fmla="*/ 284 w 510"/>
                <a:gd name="T13" fmla="*/ 284 h 567"/>
                <a:gd name="T14" fmla="*/ 284 w 510"/>
                <a:gd name="T15" fmla="*/ 454 h 567"/>
                <a:gd name="T16" fmla="*/ 227 w 510"/>
                <a:gd name="T17" fmla="*/ 454 h 567"/>
                <a:gd name="T18" fmla="*/ 227 w 510"/>
                <a:gd name="T19" fmla="*/ 510 h 567"/>
                <a:gd name="T20" fmla="*/ 340 w 510"/>
                <a:gd name="T21" fmla="*/ 510 h 567"/>
                <a:gd name="T22" fmla="*/ 340 w 510"/>
                <a:gd name="T23" fmla="*/ 567 h 567"/>
                <a:gd name="T24" fmla="*/ 454 w 510"/>
                <a:gd name="T25" fmla="*/ 567 h 567"/>
                <a:gd name="T26" fmla="*/ 454 w 510"/>
                <a:gd name="T27" fmla="*/ 510 h 567"/>
                <a:gd name="T28" fmla="*/ 510 w 510"/>
                <a:gd name="T29" fmla="*/ 510 h 567"/>
                <a:gd name="T30" fmla="*/ 510 w 510"/>
                <a:gd name="T31" fmla="*/ 454 h 567"/>
                <a:gd name="T32" fmla="*/ 454 w 510"/>
                <a:gd name="T33" fmla="*/ 454 h 567"/>
                <a:gd name="T34" fmla="*/ 454 w 510"/>
                <a:gd name="T35" fmla="*/ 340 h 567"/>
                <a:gd name="T36" fmla="*/ 397 w 510"/>
                <a:gd name="T37" fmla="*/ 340 h 567"/>
                <a:gd name="T38" fmla="*/ 397 w 510"/>
                <a:gd name="T39" fmla="*/ 113 h 567"/>
                <a:gd name="T40" fmla="*/ 340 w 510"/>
                <a:gd name="T41" fmla="*/ 113 h 567"/>
                <a:gd name="T42" fmla="*/ 340 w 510"/>
                <a:gd name="T43" fmla="*/ 0 h 567"/>
                <a:gd name="T44" fmla="*/ 227 w 510"/>
                <a:gd name="T45" fmla="*/ 0 h 567"/>
                <a:gd name="T46" fmla="*/ 227 w 510"/>
                <a:gd name="T47" fmla="*/ 57 h 567"/>
                <a:gd name="T48" fmla="*/ 113 w 510"/>
                <a:gd name="T49" fmla="*/ 57 h 567"/>
                <a:gd name="T50" fmla="*/ 113 w 510"/>
                <a:gd name="T51" fmla="*/ 0 h 567"/>
                <a:gd name="T52" fmla="*/ 57 w 510"/>
                <a:gd name="T5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567">
                  <a:moveTo>
                    <a:pt x="57" y="0"/>
                  </a:moveTo>
                  <a:lnTo>
                    <a:pt x="5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510" y="510"/>
                  </a:lnTo>
                  <a:lnTo>
                    <a:pt x="510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2627" y="2955"/>
              <a:ext cx="1248" cy="1417"/>
            </a:xfrm>
            <a:custGeom>
              <a:avLst/>
              <a:gdLst>
                <a:gd name="T0" fmla="*/ 170 w 1248"/>
                <a:gd name="T1" fmla="*/ 0 h 1417"/>
                <a:gd name="T2" fmla="*/ 227 w 1248"/>
                <a:gd name="T3" fmla="*/ 0 h 1417"/>
                <a:gd name="T4" fmla="*/ 227 w 1248"/>
                <a:gd name="T5" fmla="*/ 113 h 1417"/>
                <a:gd name="T6" fmla="*/ 340 w 1248"/>
                <a:gd name="T7" fmla="*/ 113 h 1417"/>
                <a:gd name="T8" fmla="*/ 340 w 1248"/>
                <a:gd name="T9" fmla="*/ 170 h 1417"/>
                <a:gd name="T10" fmla="*/ 397 w 1248"/>
                <a:gd name="T11" fmla="*/ 170 h 1417"/>
                <a:gd name="T12" fmla="*/ 397 w 1248"/>
                <a:gd name="T13" fmla="*/ 226 h 1417"/>
                <a:gd name="T14" fmla="*/ 454 w 1248"/>
                <a:gd name="T15" fmla="*/ 226 h 1417"/>
                <a:gd name="T16" fmla="*/ 454 w 1248"/>
                <a:gd name="T17" fmla="*/ 340 h 1417"/>
                <a:gd name="T18" fmla="*/ 737 w 1248"/>
                <a:gd name="T19" fmla="*/ 340 h 1417"/>
                <a:gd name="T20" fmla="*/ 737 w 1248"/>
                <a:gd name="T21" fmla="*/ 510 h 1417"/>
                <a:gd name="T22" fmla="*/ 794 w 1248"/>
                <a:gd name="T23" fmla="*/ 510 h 1417"/>
                <a:gd name="T24" fmla="*/ 794 w 1248"/>
                <a:gd name="T25" fmla="*/ 567 h 1417"/>
                <a:gd name="T26" fmla="*/ 964 w 1248"/>
                <a:gd name="T27" fmla="*/ 567 h 1417"/>
                <a:gd name="T28" fmla="*/ 964 w 1248"/>
                <a:gd name="T29" fmla="*/ 680 h 1417"/>
                <a:gd name="T30" fmla="*/ 1077 w 1248"/>
                <a:gd name="T31" fmla="*/ 680 h 1417"/>
                <a:gd name="T32" fmla="*/ 1077 w 1248"/>
                <a:gd name="T33" fmla="*/ 850 h 1417"/>
                <a:gd name="T34" fmla="*/ 1134 w 1248"/>
                <a:gd name="T35" fmla="*/ 850 h 1417"/>
                <a:gd name="T36" fmla="*/ 1134 w 1248"/>
                <a:gd name="T37" fmla="*/ 964 h 1417"/>
                <a:gd name="T38" fmla="*/ 1248 w 1248"/>
                <a:gd name="T39" fmla="*/ 964 h 1417"/>
                <a:gd name="T40" fmla="*/ 1248 w 1248"/>
                <a:gd name="T41" fmla="*/ 1134 h 1417"/>
                <a:gd name="T42" fmla="*/ 1021 w 1248"/>
                <a:gd name="T43" fmla="*/ 1134 h 1417"/>
                <a:gd name="T44" fmla="*/ 1021 w 1248"/>
                <a:gd name="T45" fmla="*/ 1190 h 1417"/>
                <a:gd name="T46" fmla="*/ 907 w 1248"/>
                <a:gd name="T47" fmla="*/ 1190 h 1417"/>
                <a:gd name="T48" fmla="*/ 907 w 1248"/>
                <a:gd name="T49" fmla="*/ 1247 h 1417"/>
                <a:gd name="T50" fmla="*/ 737 w 1248"/>
                <a:gd name="T51" fmla="*/ 1247 h 1417"/>
                <a:gd name="T52" fmla="*/ 737 w 1248"/>
                <a:gd name="T53" fmla="*/ 1304 h 1417"/>
                <a:gd name="T54" fmla="*/ 567 w 1248"/>
                <a:gd name="T55" fmla="*/ 1304 h 1417"/>
                <a:gd name="T56" fmla="*/ 567 w 1248"/>
                <a:gd name="T57" fmla="*/ 1417 h 1417"/>
                <a:gd name="T58" fmla="*/ 340 w 1248"/>
                <a:gd name="T59" fmla="*/ 1417 h 1417"/>
                <a:gd name="T60" fmla="*/ 340 w 1248"/>
                <a:gd name="T61" fmla="*/ 1304 h 1417"/>
                <a:gd name="T62" fmla="*/ 284 w 1248"/>
                <a:gd name="T63" fmla="*/ 1304 h 1417"/>
                <a:gd name="T64" fmla="*/ 284 w 1248"/>
                <a:gd name="T65" fmla="*/ 1247 h 1417"/>
                <a:gd name="T66" fmla="*/ 170 w 1248"/>
                <a:gd name="T67" fmla="*/ 1247 h 1417"/>
                <a:gd name="T68" fmla="*/ 170 w 1248"/>
                <a:gd name="T69" fmla="*/ 1020 h 1417"/>
                <a:gd name="T70" fmla="*/ 113 w 1248"/>
                <a:gd name="T71" fmla="*/ 1020 h 1417"/>
                <a:gd name="T72" fmla="*/ 113 w 1248"/>
                <a:gd name="T73" fmla="*/ 964 h 1417"/>
                <a:gd name="T74" fmla="*/ 0 w 1248"/>
                <a:gd name="T75" fmla="*/ 964 h 1417"/>
                <a:gd name="T76" fmla="*/ 0 w 1248"/>
                <a:gd name="T77" fmla="*/ 850 h 1417"/>
                <a:gd name="T78" fmla="*/ 113 w 1248"/>
                <a:gd name="T79" fmla="*/ 850 h 1417"/>
                <a:gd name="T80" fmla="*/ 113 w 1248"/>
                <a:gd name="T81" fmla="*/ 737 h 1417"/>
                <a:gd name="T82" fmla="*/ 57 w 1248"/>
                <a:gd name="T83" fmla="*/ 737 h 1417"/>
                <a:gd name="T84" fmla="*/ 57 w 1248"/>
                <a:gd name="T85" fmla="*/ 567 h 1417"/>
                <a:gd name="T86" fmla="*/ 113 w 1248"/>
                <a:gd name="T87" fmla="*/ 567 h 1417"/>
                <a:gd name="T88" fmla="*/ 113 w 1248"/>
                <a:gd name="T89" fmla="*/ 510 h 1417"/>
                <a:gd name="T90" fmla="*/ 227 w 1248"/>
                <a:gd name="T91" fmla="*/ 510 h 1417"/>
                <a:gd name="T92" fmla="*/ 227 w 1248"/>
                <a:gd name="T93" fmla="*/ 283 h 1417"/>
                <a:gd name="T94" fmla="*/ 170 w 1248"/>
                <a:gd name="T95" fmla="*/ 283 h 1417"/>
                <a:gd name="T96" fmla="*/ 170 w 1248"/>
                <a:gd name="T97" fmla="*/ 170 h 1417"/>
                <a:gd name="T98" fmla="*/ 113 w 1248"/>
                <a:gd name="T99" fmla="*/ 170 h 1417"/>
                <a:gd name="T100" fmla="*/ 113 w 1248"/>
                <a:gd name="T101" fmla="*/ 113 h 1417"/>
                <a:gd name="T102" fmla="*/ 170 w 1248"/>
                <a:gd name="T103" fmla="*/ 113 h 1417"/>
                <a:gd name="T104" fmla="*/ 170 w 1248"/>
                <a:gd name="T105" fmla="*/ 56 h 1417"/>
                <a:gd name="T106" fmla="*/ 170 w 1248"/>
                <a:gd name="T107" fmla="*/ 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48" h="1417">
                  <a:moveTo>
                    <a:pt x="17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6"/>
                  </a:lnTo>
                  <a:lnTo>
                    <a:pt x="454" y="226"/>
                  </a:lnTo>
                  <a:lnTo>
                    <a:pt x="454" y="340"/>
                  </a:lnTo>
                  <a:lnTo>
                    <a:pt x="737" y="340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964" y="567"/>
                  </a:lnTo>
                  <a:lnTo>
                    <a:pt x="964" y="680"/>
                  </a:lnTo>
                  <a:lnTo>
                    <a:pt x="1077" y="680"/>
                  </a:lnTo>
                  <a:lnTo>
                    <a:pt x="1077" y="850"/>
                  </a:lnTo>
                  <a:lnTo>
                    <a:pt x="1134" y="850"/>
                  </a:lnTo>
                  <a:lnTo>
                    <a:pt x="1134" y="964"/>
                  </a:lnTo>
                  <a:lnTo>
                    <a:pt x="1248" y="964"/>
                  </a:lnTo>
                  <a:lnTo>
                    <a:pt x="1248" y="1134"/>
                  </a:lnTo>
                  <a:lnTo>
                    <a:pt x="1021" y="1134"/>
                  </a:lnTo>
                  <a:lnTo>
                    <a:pt x="1021" y="1190"/>
                  </a:lnTo>
                  <a:lnTo>
                    <a:pt x="907" y="1190"/>
                  </a:lnTo>
                  <a:lnTo>
                    <a:pt x="907" y="1247"/>
                  </a:lnTo>
                  <a:lnTo>
                    <a:pt x="737" y="1247"/>
                  </a:lnTo>
                  <a:lnTo>
                    <a:pt x="737" y="1304"/>
                  </a:lnTo>
                  <a:lnTo>
                    <a:pt x="567" y="1304"/>
                  </a:lnTo>
                  <a:lnTo>
                    <a:pt x="567" y="1417"/>
                  </a:lnTo>
                  <a:lnTo>
                    <a:pt x="340" y="1417"/>
                  </a:lnTo>
                  <a:lnTo>
                    <a:pt x="340" y="1304"/>
                  </a:lnTo>
                  <a:lnTo>
                    <a:pt x="284" y="1304"/>
                  </a:lnTo>
                  <a:lnTo>
                    <a:pt x="284" y="1247"/>
                  </a:lnTo>
                  <a:lnTo>
                    <a:pt x="170" y="1247"/>
                  </a:lnTo>
                  <a:lnTo>
                    <a:pt x="170" y="1020"/>
                  </a:lnTo>
                  <a:lnTo>
                    <a:pt x="113" y="1020"/>
                  </a:lnTo>
                  <a:lnTo>
                    <a:pt x="113" y="964"/>
                  </a:lnTo>
                  <a:lnTo>
                    <a:pt x="0" y="964"/>
                  </a:lnTo>
                  <a:lnTo>
                    <a:pt x="0" y="850"/>
                  </a:lnTo>
                  <a:lnTo>
                    <a:pt x="113" y="850"/>
                  </a:lnTo>
                  <a:lnTo>
                    <a:pt x="113" y="737"/>
                  </a:lnTo>
                  <a:lnTo>
                    <a:pt x="57" y="737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4" name="Freeform 280"/>
            <p:cNvSpPr>
              <a:spLocks/>
            </p:cNvSpPr>
            <p:nvPr/>
          </p:nvSpPr>
          <p:spPr bwMode="auto">
            <a:xfrm>
              <a:off x="4668" y="4202"/>
              <a:ext cx="1191" cy="737"/>
            </a:xfrm>
            <a:custGeom>
              <a:avLst/>
              <a:gdLst>
                <a:gd name="T0" fmla="*/ 1191 w 1191"/>
                <a:gd name="T1" fmla="*/ 0 h 737"/>
                <a:gd name="T2" fmla="*/ 511 w 1191"/>
                <a:gd name="T3" fmla="*/ 0 h 737"/>
                <a:gd name="T4" fmla="*/ 511 w 1191"/>
                <a:gd name="T5" fmla="*/ 170 h 737"/>
                <a:gd name="T6" fmla="*/ 341 w 1191"/>
                <a:gd name="T7" fmla="*/ 170 h 737"/>
                <a:gd name="T8" fmla="*/ 341 w 1191"/>
                <a:gd name="T9" fmla="*/ 284 h 737"/>
                <a:gd name="T10" fmla="*/ 227 w 1191"/>
                <a:gd name="T11" fmla="*/ 284 h 737"/>
                <a:gd name="T12" fmla="*/ 227 w 1191"/>
                <a:gd name="T13" fmla="*/ 340 h 737"/>
                <a:gd name="T14" fmla="*/ 114 w 1191"/>
                <a:gd name="T15" fmla="*/ 340 h 737"/>
                <a:gd name="T16" fmla="*/ 114 w 1191"/>
                <a:gd name="T17" fmla="*/ 397 h 737"/>
                <a:gd name="T18" fmla="*/ 57 w 1191"/>
                <a:gd name="T19" fmla="*/ 397 h 737"/>
                <a:gd name="T20" fmla="*/ 57 w 1191"/>
                <a:gd name="T21" fmla="*/ 567 h 737"/>
                <a:gd name="T22" fmla="*/ 0 w 1191"/>
                <a:gd name="T23" fmla="*/ 567 h 737"/>
                <a:gd name="T24" fmla="*/ 0 w 1191"/>
                <a:gd name="T25" fmla="*/ 681 h 737"/>
                <a:gd name="T26" fmla="*/ 57 w 1191"/>
                <a:gd name="T27" fmla="*/ 681 h 737"/>
                <a:gd name="T28" fmla="*/ 57 w 1191"/>
                <a:gd name="T29" fmla="*/ 737 h 737"/>
                <a:gd name="T30" fmla="*/ 170 w 1191"/>
                <a:gd name="T31" fmla="*/ 737 h 737"/>
                <a:gd name="T32" fmla="*/ 170 w 1191"/>
                <a:gd name="T33" fmla="*/ 681 h 737"/>
                <a:gd name="T34" fmla="*/ 227 w 1191"/>
                <a:gd name="T35" fmla="*/ 681 h 737"/>
                <a:gd name="T36" fmla="*/ 227 w 1191"/>
                <a:gd name="T37" fmla="*/ 624 h 737"/>
                <a:gd name="T38" fmla="*/ 397 w 1191"/>
                <a:gd name="T39" fmla="*/ 624 h 737"/>
                <a:gd name="T40" fmla="*/ 397 w 1191"/>
                <a:gd name="T41" fmla="*/ 510 h 737"/>
                <a:gd name="T42" fmla="*/ 624 w 1191"/>
                <a:gd name="T43" fmla="*/ 510 h 737"/>
                <a:gd name="T44" fmla="*/ 624 w 1191"/>
                <a:gd name="T45" fmla="*/ 454 h 737"/>
                <a:gd name="T46" fmla="*/ 681 w 1191"/>
                <a:gd name="T47" fmla="*/ 454 h 737"/>
                <a:gd name="T48" fmla="*/ 681 w 1191"/>
                <a:gd name="T49" fmla="*/ 397 h 737"/>
                <a:gd name="T50" fmla="*/ 737 w 1191"/>
                <a:gd name="T51" fmla="*/ 397 h 737"/>
                <a:gd name="T52" fmla="*/ 737 w 1191"/>
                <a:gd name="T53" fmla="*/ 284 h 737"/>
                <a:gd name="T54" fmla="*/ 964 w 1191"/>
                <a:gd name="T55" fmla="*/ 284 h 737"/>
                <a:gd name="T56" fmla="*/ 964 w 1191"/>
                <a:gd name="T57" fmla="*/ 227 h 737"/>
                <a:gd name="T58" fmla="*/ 1021 w 1191"/>
                <a:gd name="T59" fmla="*/ 227 h 737"/>
                <a:gd name="T60" fmla="*/ 1021 w 1191"/>
                <a:gd name="T61" fmla="*/ 170 h 737"/>
                <a:gd name="T62" fmla="*/ 1078 w 1191"/>
                <a:gd name="T63" fmla="*/ 170 h 737"/>
                <a:gd name="T64" fmla="*/ 1078 w 1191"/>
                <a:gd name="T65" fmla="*/ 114 h 737"/>
                <a:gd name="T66" fmla="*/ 1134 w 1191"/>
                <a:gd name="T67" fmla="*/ 114 h 737"/>
                <a:gd name="T68" fmla="*/ 1134 w 1191"/>
                <a:gd name="T69" fmla="*/ 57 h 737"/>
                <a:gd name="T70" fmla="*/ 1191 w 1191"/>
                <a:gd name="T71" fmla="*/ 57 h 737"/>
                <a:gd name="T72" fmla="*/ 1191 w 1191"/>
                <a:gd name="T73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91" h="737">
                  <a:moveTo>
                    <a:pt x="1191" y="0"/>
                  </a:moveTo>
                  <a:lnTo>
                    <a:pt x="511" y="0"/>
                  </a:lnTo>
                  <a:lnTo>
                    <a:pt x="511" y="170"/>
                  </a:lnTo>
                  <a:lnTo>
                    <a:pt x="341" y="170"/>
                  </a:lnTo>
                  <a:lnTo>
                    <a:pt x="341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397" y="624"/>
                  </a:lnTo>
                  <a:lnTo>
                    <a:pt x="397" y="510"/>
                  </a:lnTo>
                  <a:lnTo>
                    <a:pt x="624" y="510"/>
                  </a:lnTo>
                  <a:lnTo>
                    <a:pt x="624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737" y="397"/>
                  </a:lnTo>
                  <a:lnTo>
                    <a:pt x="737" y="284"/>
                  </a:lnTo>
                  <a:lnTo>
                    <a:pt x="964" y="284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170"/>
                  </a:lnTo>
                  <a:lnTo>
                    <a:pt x="1078" y="170"/>
                  </a:lnTo>
                  <a:lnTo>
                    <a:pt x="1078" y="114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1191" y="57"/>
                  </a:lnTo>
                  <a:lnTo>
                    <a:pt x="119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5" name="Freeform 281"/>
            <p:cNvSpPr>
              <a:spLocks/>
            </p:cNvSpPr>
            <p:nvPr/>
          </p:nvSpPr>
          <p:spPr bwMode="auto">
            <a:xfrm>
              <a:off x="3931" y="3748"/>
              <a:ext cx="1361" cy="1191"/>
            </a:xfrm>
            <a:custGeom>
              <a:avLst/>
              <a:gdLst>
                <a:gd name="T0" fmla="*/ 1361 w 1361"/>
                <a:gd name="T1" fmla="*/ 397 h 1191"/>
                <a:gd name="T2" fmla="*/ 1361 w 1361"/>
                <a:gd name="T3" fmla="*/ 454 h 1191"/>
                <a:gd name="T4" fmla="*/ 1248 w 1361"/>
                <a:gd name="T5" fmla="*/ 454 h 1191"/>
                <a:gd name="T6" fmla="*/ 1248 w 1361"/>
                <a:gd name="T7" fmla="*/ 624 h 1191"/>
                <a:gd name="T8" fmla="*/ 1078 w 1361"/>
                <a:gd name="T9" fmla="*/ 624 h 1191"/>
                <a:gd name="T10" fmla="*/ 1078 w 1361"/>
                <a:gd name="T11" fmla="*/ 738 h 1191"/>
                <a:gd name="T12" fmla="*/ 964 w 1361"/>
                <a:gd name="T13" fmla="*/ 738 h 1191"/>
                <a:gd name="T14" fmla="*/ 964 w 1361"/>
                <a:gd name="T15" fmla="*/ 794 h 1191"/>
                <a:gd name="T16" fmla="*/ 851 w 1361"/>
                <a:gd name="T17" fmla="*/ 794 h 1191"/>
                <a:gd name="T18" fmla="*/ 851 w 1361"/>
                <a:gd name="T19" fmla="*/ 851 h 1191"/>
                <a:gd name="T20" fmla="*/ 794 w 1361"/>
                <a:gd name="T21" fmla="*/ 851 h 1191"/>
                <a:gd name="T22" fmla="*/ 794 w 1361"/>
                <a:gd name="T23" fmla="*/ 1021 h 1191"/>
                <a:gd name="T24" fmla="*/ 737 w 1361"/>
                <a:gd name="T25" fmla="*/ 1021 h 1191"/>
                <a:gd name="T26" fmla="*/ 737 w 1361"/>
                <a:gd name="T27" fmla="*/ 1135 h 1191"/>
                <a:gd name="T28" fmla="*/ 624 w 1361"/>
                <a:gd name="T29" fmla="*/ 1135 h 1191"/>
                <a:gd name="T30" fmla="*/ 624 w 1361"/>
                <a:gd name="T31" fmla="*/ 1191 h 1191"/>
                <a:gd name="T32" fmla="*/ 567 w 1361"/>
                <a:gd name="T33" fmla="*/ 1191 h 1191"/>
                <a:gd name="T34" fmla="*/ 567 w 1361"/>
                <a:gd name="T35" fmla="*/ 1078 h 1191"/>
                <a:gd name="T36" fmla="*/ 511 w 1361"/>
                <a:gd name="T37" fmla="*/ 1078 h 1191"/>
                <a:gd name="T38" fmla="*/ 511 w 1361"/>
                <a:gd name="T39" fmla="*/ 964 h 1191"/>
                <a:gd name="T40" fmla="*/ 454 w 1361"/>
                <a:gd name="T41" fmla="*/ 964 h 1191"/>
                <a:gd name="T42" fmla="*/ 454 w 1361"/>
                <a:gd name="T43" fmla="*/ 908 h 1191"/>
                <a:gd name="T44" fmla="*/ 340 w 1361"/>
                <a:gd name="T45" fmla="*/ 908 h 1191"/>
                <a:gd name="T46" fmla="*/ 340 w 1361"/>
                <a:gd name="T47" fmla="*/ 794 h 1191"/>
                <a:gd name="T48" fmla="*/ 284 w 1361"/>
                <a:gd name="T49" fmla="*/ 794 h 1191"/>
                <a:gd name="T50" fmla="*/ 284 w 1361"/>
                <a:gd name="T51" fmla="*/ 568 h 1191"/>
                <a:gd name="T52" fmla="*/ 340 w 1361"/>
                <a:gd name="T53" fmla="*/ 568 h 1191"/>
                <a:gd name="T54" fmla="*/ 340 w 1361"/>
                <a:gd name="T55" fmla="*/ 454 h 1191"/>
                <a:gd name="T56" fmla="*/ 227 w 1361"/>
                <a:gd name="T57" fmla="*/ 454 h 1191"/>
                <a:gd name="T58" fmla="*/ 227 w 1361"/>
                <a:gd name="T59" fmla="*/ 397 h 1191"/>
                <a:gd name="T60" fmla="*/ 0 w 1361"/>
                <a:gd name="T61" fmla="*/ 397 h 1191"/>
                <a:gd name="T62" fmla="*/ 0 w 1361"/>
                <a:gd name="T63" fmla="*/ 227 h 1191"/>
                <a:gd name="T64" fmla="*/ 57 w 1361"/>
                <a:gd name="T65" fmla="*/ 227 h 1191"/>
                <a:gd name="T66" fmla="*/ 57 w 1361"/>
                <a:gd name="T67" fmla="*/ 171 h 1191"/>
                <a:gd name="T68" fmla="*/ 227 w 1361"/>
                <a:gd name="T69" fmla="*/ 171 h 1191"/>
                <a:gd name="T70" fmla="*/ 227 w 1361"/>
                <a:gd name="T71" fmla="*/ 227 h 1191"/>
                <a:gd name="T72" fmla="*/ 454 w 1361"/>
                <a:gd name="T73" fmla="*/ 227 h 1191"/>
                <a:gd name="T74" fmla="*/ 454 w 1361"/>
                <a:gd name="T75" fmla="*/ 171 h 1191"/>
                <a:gd name="T76" fmla="*/ 624 w 1361"/>
                <a:gd name="T77" fmla="*/ 171 h 1191"/>
                <a:gd name="T78" fmla="*/ 624 w 1361"/>
                <a:gd name="T79" fmla="*/ 114 h 1191"/>
                <a:gd name="T80" fmla="*/ 681 w 1361"/>
                <a:gd name="T81" fmla="*/ 114 h 1191"/>
                <a:gd name="T82" fmla="*/ 681 w 1361"/>
                <a:gd name="T83" fmla="*/ 57 h 1191"/>
                <a:gd name="T84" fmla="*/ 794 w 1361"/>
                <a:gd name="T85" fmla="*/ 57 h 1191"/>
                <a:gd name="T86" fmla="*/ 794 w 1361"/>
                <a:gd name="T87" fmla="*/ 0 h 1191"/>
                <a:gd name="T88" fmla="*/ 851 w 1361"/>
                <a:gd name="T89" fmla="*/ 0 h 1191"/>
                <a:gd name="T90" fmla="*/ 851 w 1361"/>
                <a:gd name="T91" fmla="*/ 57 h 1191"/>
                <a:gd name="T92" fmla="*/ 907 w 1361"/>
                <a:gd name="T93" fmla="*/ 57 h 1191"/>
                <a:gd name="T94" fmla="*/ 907 w 1361"/>
                <a:gd name="T95" fmla="*/ 284 h 1191"/>
                <a:gd name="T96" fmla="*/ 1021 w 1361"/>
                <a:gd name="T97" fmla="*/ 284 h 1191"/>
                <a:gd name="T98" fmla="*/ 1021 w 1361"/>
                <a:gd name="T99" fmla="*/ 227 h 1191"/>
                <a:gd name="T100" fmla="*/ 1134 w 1361"/>
                <a:gd name="T101" fmla="*/ 227 h 1191"/>
                <a:gd name="T102" fmla="*/ 1134 w 1361"/>
                <a:gd name="T103" fmla="*/ 171 h 1191"/>
                <a:gd name="T104" fmla="*/ 1248 w 1361"/>
                <a:gd name="T105" fmla="*/ 171 h 1191"/>
                <a:gd name="T106" fmla="*/ 1248 w 1361"/>
                <a:gd name="T107" fmla="*/ 284 h 1191"/>
                <a:gd name="T108" fmla="*/ 1304 w 1361"/>
                <a:gd name="T109" fmla="*/ 284 h 1191"/>
                <a:gd name="T110" fmla="*/ 1304 w 1361"/>
                <a:gd name="T111" fmla="*/ 397 h 1191"/>
                <a:gd name="T112" fmla="*/ 1361 w 1361"/>
                <a:gd name="T113" fmla="*/ 397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61" h="1191">
                  <a:moveTo>
                    <a:pt x="1361" y="397"/>
                  </a:moveTo>
                  <a:lnTo>
                    <a:pt x="1361" y="454"/>
                  </a:lnTo>
                  <a:lnTo>
                    <a:pt x="1248" y="454"/>
                  </a:lnTo>
                  <a:lnTo>
                    <a:pt x="1248" y="624"/>
                  </a:lnTo>
                  <a:lnTo>
                    <a:pt x="1078" y="624"/>
                  </a:lnTo>
                  <a:lnTo>
                    <a:pt x="1078" y="738"/>
                  </a:lnTo>
                  <a:lnTo>
                    <a:pt x="964" y="738"/>
                  </a:lnTo>
                  <a:lnTo>
                    <a:pt x="964" y="794"/>
                  </a:lnTo>
                  <a:lnTo>
                    <a:pt x="851" y="794"/>
                  </a:lnTo>
                  <a:lnTo>
                    <a:pt x="851" y="851"/>
                  </a:lnTo>
                  <a:lnTo>
                    <a:pt x="794" y="851"/>
                  </a:lnTo>
                  <a:lnTo>
                    <a:pt x="794" y="1021"/>
                  </a:lnTo>
                  <a:lnTo>
                    <a:pt x="737" y="1021"/>
                  </a:lnTo>
                  <a:lnTo>
                    <a:pt x="737" y="1135"/>
                  </a:lnTo>
                  <a:lnTo>
                    <a:pt x="624" y="1135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078"/>
                  </a:lnTo>
                  <a:lnTo>
                    <a:pt x="511" y="1078"/>
                  </a:lnTo>
                  <a:lnTo>
                    <a:pt x="511" y="964"/>
                  </a:lnTo>
                  <a:lnTo>
                    <a:pt x="454" y="964"/>
                  </a:lnTo>
                  <a:lnTo>
                    <a:pt x="454" y="908"/>
                  </a:lnTo>
                  <a:lnTo>
                    <a:pt x="340" y="908"/>
                  </a:lnTo>
                  <a:lnTo>
                    <a:pt x="340" y="794"/>
                  </a:lnTo>
                  <a:lnTo>
                    <a:pt x="284" y="794"/>
                  </a:lnTo>
                  <a:lnTo>
                    <a:pt x="284" y="568"/>
                  </a:lnTo>
                  <a:lnTo>
                    <a:pt x="340" y="568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1"/>
                  </a:lnTo>
                  <a:lnTo>
                    <a:pt x="227" y="171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171"/>
                  </a:lnTo>
                  <a:lnTo>
                    <a:pt x="624" y="171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851" y="0"/>
                  </a:lnTo>
                  <a:lnTo>
                    <a:pt x="851" y="57"/>
                  </a:lnTo>
                  <a:lnTo>
                    <a:pt x="907" y="57"/>
                  </a:lnTo>
                  <a:lnTo>
                    <a:pt x="907" y="284"/>
                  </a:lnTo>
                  <a:lnTo>
                    <a:pt x="1021" y="284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171"/>
                  </a:lnTo>
                  <a:lnTo>
                    <a:pt x="1248" y="171"/>
                  </a:lnTo>
                  <a:lnTo>
                    <a:pt x="1248" y="284"/>
                  </a:lnTo>
                  <a:lnTo>
                    <a:pt x="1304" y="284"/>
                  </a:lnTo>
                  <a:lnTo>
                    <a:pt x="1304" y="397"/>
                  </a:lnTo>
                  <a:lnTo>
                    <a:pt x="1361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7" name="Freeform 283"/>
            <p:cNvSpPr>
              <a:spLocks/>
            </p:cNvSpPr>
            <p:nvPr/>
          </p:nvSpPr>
          <p:spPr bwMode="auto">
            <a:xfrm>
              <a:off x="3704" y="2728"/>
              <a:ext cx="1815" cy="1304"/>
            </a:xfrm>
            <a:custGeom>
              <a:avLst/>
              <a:gdLst>
                <a:gd name="T0" fmla="*/ 0 w 1815"/>
                <a:gd name="T1" fmla="*/ 1077 h 1304"/>
                <a:gd name="T2" fmla="*/ 57 w 1815"/>
                <a:gd name="T3" fmla="*/ 1191 h 1304"/>
                <a:gd name="T4" fmla="*/ 171 w 1815"/>
                <a:gd name="T5" fmla="*/ 1247 h 1304"/>
                <a:gd name="T6" fmla="*/ 284 w 1815"/>
                <a:gd name="T7" fmla="*/ 1191 h 1304"/>
                <a:gd name="T8" fmla="*/ 454 w 1815"/>
                <a:gd name="T9" fmla="*/ 1247 h 1304"/>
                <a:gd name="T10" fmla="*/ 681 w 1815"/>
                <a:gd name="T11" fmla="*/ 1191 h 1304"/>
                <a:gd name="T12" fmla="*/ 851 w 1815"/>
                <a:gd name="T13" fmla="*/ 1134 h 1304"/>
                <a:gd name="T14" fmla="*/ 908 w 1815"/>
                <a:gd name="T15" fmla="*/ 1077 h 1304"/>
                <a:gd name="T16" fmla="*/ 1021 w 1815"/>
                <a:gd name="T17" fmla="*/ 1020 h 1304"/>
                <a:gd name="T18" fmla="*/ 1078 w 1815"/>
                <a:gd name="T19" fmla="*/ 1077 h 1304"/>
                <a:gd name="T20" fmla="*/ 1134 w 1815"/>
                <a:gd name="T21" fmla="*/ 1304 h 1304"/>
                <a:gd name="T22" fmla="*/ 1248 w 1815"/>
                <a:gd name="T23" fmla="*/ 1247 h 1304"/>
                <a:gd name="T24" fmla="*/ 1361 w 1815"/>
                <a:gd name="T25" fmla="*/ 1191 h 1304"/>
                <a:gd name="T26" fmla="*/ 1475 w 1815"/>
                <a:gd name="T27" fmla="*/ 1247 h 1304"/>
                <a:gd name="T28" fmla="*/ 1588 w 1815"/>
                <a:gd name="T29" fmla="*/ 1247 h 1304"/>
                <a:gd name="T30" fmla="*/ 1815 w 1815"/>
                <a:gd name="T31" fmla="*/ 1191 h 1304"/>
                <a:gd name="T32" fmla="*/ 1588 w 1815"/>
                <a:gd name="T33" fmla="*/ 964 h 1304"/>
                <a:gd name="T34" fmla="*/ 1531 w 1815"/>
                <a:gd name="T35" fmla="*/ 794 h 1304"/>
                <a:gd name="T36" fmla="*/ 1588 w 1815"/>
                <a:gd name="T37" fmla="*/ 737 h 1304"/>
                <a:gd name="T38" fmla="*/ 1475 w 1815"/>
                <a:gd name="T39" fmla="*/ 567 h 1304"/>
                <a:gd name="T40" fmla="*/ 1418 w 1815"/>
                <a:gd name="T41" fmla="*/ 510 h 1304"/>
                <a:gd name="T42" fmla="*/ 1361 w 1815"/>
                <a:gd name="T43" fmla="*/ 453 h 1304"/>
                <a:gd name="T44" fmla="*/ 1305 w 1815"/>
                <a:gd name="T45" fmla="*/ 397 h 1304"/>
                <a:gd name="T46" fmla="*/ 1248 w 1815"/>
                <a:gd name="T47" fmla="*/ 283 h 1304"/>
                <a:gd name="T48" fmla="*/ 1191 w 1815"/>
                <a:gd name="T49" fmla="*/ 170 h 1304"/>
                <a:gd name="T50" fmla="*/ 1134 w 1815"/>
                <a:gd name="T51" fmla="*/ 113 h 1304"/>
                <a:gd name="T52" fmla="*/ 1078 w 1815"/>
                <a:gd name="T53" fmla="*/ 57 h 1304"/>
                <a:gd name="T54" fmla="*/ 681 w 1815"/>
                <a:gd name="T55" fmla="*/ 0 h 1304"/>
                <a:gd name="T56" fmla="*/ 567 w 1815"/>
                <a:gd name="T57" fmla="*/ 57 h 1304"/>
                <a:gd name="T58" fmla="*/ 511 w 1815"/>
                <a:gd name="T59" fmla="*/ 453 h 1304"/>
                <a:gd name="T60" fmla="*/ 454 w 1815"/>
                <a:gd name="T61" fmla="*/ 510 h 1304"/>
                <a:gd name="T62" fmla="*/ 511 w 1815"/>
                <a:gd name="T63" fmla="*/ 567 h 1304"/>
                <a:gd name="T64" fmla="*/ 454 w 1815"/>
                <a:gd name="T65" fmla="*/ 680 h 1304"/>
                <a:gd name="T66" fmla="*/ 397 w 1815"/>
                <a:gd name="T67" fmla="*/ 794 h 1304"/>
                <a:gd name="T68" fmla="*/ 284 w 1815"/>
                <a:gd name="T69" fmla="*/ 850 h 1304"/>
                <a:gd name="T70" fmla="*/ 57 w 1815"/>
                <a:gd name="T71" fmla="*/ 907 h 1304"/>
                <a:gd name="T72" fmla="*/ 0 w 1815"/>
                <a:gd name="T73" fmla="*/ 102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15" h="1304">
                  <a:moveTo>
                    <a:pt x="0" y="1020"/>
                  </a:moveTo>
                  <a:lnTo>
                    <a:pt x="0" y="1077"/>
                  </a:lnTo>
                  <a:lnTo>
                    <a:pt x="57" y="1077"/>
                  </a:lnTo>
                  <a:lnTo>
                    <a:pt x="57" y="1191"/>
                  </a:lnTo>
                  <a:lnTo>
                    <a:pt x="171" y="1191"/>
                  </a:lnTo>
                  <a:lnTo>
                    <a:pt x="171" y="1247"/>
                  </a:lnTo>
                  <a:lnTo>
                    <a:pt x="284" y="1247"/>
                  </a:lnTo>
                  <a:lnTo>
                    <a:pt x="284" y="1191"/>
                  </a:lnTo>
                  <a:lnTo>
                    <a:pt x="454" y="1191"/>
                  </a:lnTo>
                  <a:lnTo>
                    <a:pt x="454" y="1247"/>
                  </a:lnTo>
                  <a:lnTo>
                    <a:pt x="681" y="1247"/>
                  </a:lnTo>
                  <a:lnTo>
                    <a:pt x="681" y="1191"/>
                  </a:lnTo>
                  <a:lnTo>
                    <a:pt x="851" y="1191"/>
                  </a:lnTo>
                  <a:lnTo>
                    <a:pt x="851" y="1134"/>
                  </a:lnTo>
                  <a:lnTo>
                    <a:pt x="908" y="1134"/>
                  </a:lnTo>
                  <a:lnTo>
                    <a:pt x="908" y="1077"/>
                  </a:lnTo>
                  <a:lnTo>
                    <a:pt x="1021" y="1077"/>
                  </a:lnTo>
                  <a:lnTo>
                    <a:pt x="1021" y="1020"/>
                  </a:lnTo>
                  <a:lnTo>
                    <a:pt x="1078" y="1020"/>
                  </a:lnTo>
                  <a:lnTo>
                    <a:pt x="1078" y="1077"/>
                  </a:lnTo>
                  <a:lnTo>
                    <a:pt x="1134" y="1077"/>
                  </a:lnTo>
                  <a:lnTo>
                    <a:pt x="1134" y="1304"/>
                  </a:lnTo>
                  <a:lnTo>
                    <a:pt x="1248" y="1304"/>
                  </a:lnTo>
                  <a:lnTo>
                    <a:pt x="1248" y="1247"/>
                  </a:lnTo>
                  <a:lnTo>
                    <a:pt x="1361" y="1247"/>
                  </a:lnTo>
                  <a:lnTo>
                    <a:pt x="1361" y="1191"/>
                  </a:lnTo>
                  <a:lnTo>
                    <a:pt x="1475" y="1191"/>
                  </a:lnTo>
                  <a:lnTo>
                    <a:pt x="1475" y="1247"/>
                  </a:lnTo>
                  <a:lnTo>
                    <a:pt x="1531" y="1247"/>
                  </a:lnTo>
                  <a:lnTo>
                    <a:pt x="1588" y="1247"/>
                  </a:lnTo>
                  <a:lnTo>
                    <a:pt x="1588" y="1191"/>
                  </a:lnTo>
                  <a:lnTo>
                    <a:pt x="1815" y="1191"/>
                  </a:lnTo>
                  <a:lnTo>
                    <a:pt x="1815" y="964"/>
                  </a:lnTo>
                  <a:lnTo>
                    <a:pt x="1588" y="964"/>
                  </a:lnTo>
                  <a:lnTo>
                    <a:pt x="1588" y="794"/>
                  </a:lnTo>
                  <a:lnTo>
                    <a:pt x="1531" y="794"/>
                  </a:lnTo>
                  <a:lnTo>
                    <a:pt x="1531" y="737"/>
                  </a:lnTo>
                  <a:lnTo>
                    <a:pt x="1588" y="737"/>
                  </a:lnTo>
                  <a:lnTo>
                    <a:pt x="1588" y="567"/>
                  </a:lnTo>
                  <a:lnTo>
                    <a:pt x="1475" y="567"/>
                  </a:lnTo>
                  <a:lnTo>
                    <a:pt x="1475" y="510"/>
                  </a:lnTo>
                  <a:lnTo>
                    <a:pt x="1418" y="510"/>
                  </a:lnTo>
                  <a:lnTo>
                    <a:pt x="1418" y="453"/>
                  </a:lnTo>
                  <a:lnTo>
                    <a:pt x="1361" y="453"/>
                  </a:lnTo>
                  <a:lnTo>
                    <a:pt x="1361" y="397"/>
                  </a:lnTo>
                  <a:lnTo>
                    <a:pt x="1305" y="397"/>
                  </a:lnTo>
                  <a:lnTo>
                    <a:pt x="1305" y="283"/>
                  </a:lnTo>
                  <a:lnTo>
                    <a:pt x="1248" y="283"/>
                  </a:lnTo>
                  <a:lnTo>
                    <a:pt x="1248" y="170"/>
                  </a:lnTo>
                  <a:lnTo>
                    <a:pt x="1191" y="170"/>
                  </a:lnTo>
                  <a:cubicBezTo>
                    <a:pt x="1195" y="150"/>
                    <a:pt x="1198" y="129"/>
                    <a:pt x="1202" y="109"/>
                  </a:cubicBezTo>
                  <a:lnTo>
                    <a:pt x="1134" y="113"/>
                  </a:lnTo>
                  <a:lnTo>
                    <a:pt x="1134" y="57"/>
                  </a:lnTo>
                  <a:lnTo>
                    <a:pt x="1078" y="57"/>
                  </a:lnTo>
                  <a:lnTo>
                    <a:pt x="1078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567" y="57"/>
                  </a:lnTo>
                  <a:lnTo>
                    <a:pt x="567" y="453"/>
                  </a:lnTo>
                  <a:lnTo>
                    <a:pt x="511" y="453"/>
                  </a:lnTo>
                  <a:lnTo>
                    <a:pt x="511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284" y="850"/>
                  </a:lnTo>
                  <a:lnTo>
                    <a:pt x="284" y="907"/>
                  </a:lnTo>
                  <a:lnTo>
                    <a:pt x="57" y="907"/>
                  </a:lnTo>
                  <a:lnTo>
                    <a:pt x="57" y="1020"/>
                  </a:lnTo>
                  <a:lnTo>
                    <a:pt x="0" y="102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8" name="Freeform 284"/>
            <p:cNvSpPr>
              <a:spLocks/>
            </p:cNvSpPr>
            <p:nvPr/>
          </p:nvSpPr>
          <p:spPr bwMode="auto">
            <a:xfrm>
              <a:off x="4952" y="2728"/>
              <a:ext cx="1020" cy="1474"/>
            </a:xfrm>
            <a:custGeom>
              <a:avLst/>
              <a:gdLst>
                <a:gd name="T0" fmla="*/ 907 w 1020"/>
                <a:gd name="T1" fmla="*/ 1474 h 1474"/>
                <a:gd name="T2" fmla="*/ 907 w 1020"/>
                <a:gd name="T3" fmla="*/ 1417 h 1474"/>
                <a:gd name="T4" fmla="*/ 964 w 1020"/>
                <a:gd name="T5" fmla="*/ 1417 h 1474"/>
                <a:gd name="T6" fmla="*/ 964 w 1020"/>
                <a:gd name="T7" fmla="*/ 1077 h 1474"/>
                <a:gd name="T8" fmla="*/ 1020 w 1020"/>
                <a:gd name="T9" fmla="*/ 1077 h 1474"/>
                <a:gd name="T10" fmla="*/ 1020 w 1020"/>
                <a:gd name="T11" fmla="*/ 964 h 1474"/>
                <a:gd name="T12" fmla="*/ 964 w 1020"/>
                <a:gd name="T13" fmla="*/ 964 h 1474"/>
                <a:gd name="T14" fmla="*/ 964 w 1020"/>
                <a:gd name="T15" fmla="*/ 680 h 1474"/>
                <a:gd name="T16" fmla="*/ 907 w 1020"/>
                <a:gd name="T17" fmla="*/ 680 h 1474"/>
                <a:gd name="T18" fmla="*/ 907 w 1020"/>
                <a:gd name="T19" fmla="*/ 624 h 1474"/>
                <a:gd name="T20" fmla="*/ 964 w 1020"/>
                <a:gd name="T21" fmla="*/ 624 h 1474"/>
                <a:gd name="T22" fmla="*/ 964 w 1020"/>
                <a:gd name="T23" fmla="*/ 453 h 1474"/>
                <a:gd name="T24" fmla="*/ 907 w 1020"/>
                <a:gd name="T25" fmla="*/ 453 h 1474"/>
                <a:gd name="T26" fmla="*/ 907 w 1020"/>
                <a:gd name="T27" fmla="*/ 397 h 1474"/>
                <a:gd name="T28" fmla="*/ 794 w 1020"/>
                <a:gd name="T29" fmla="*/ 397 h 1474"/>
                <a:gd name="T30" fmla="*/ 794 w 1020"/>
                <a:gd name="T31" fmla="*/ 340 h 1474"/>
                <a:gd name="T32" fmla="*/ 624 w 1020"/>
                <a:gd name="T33" fmla="*/ 340 h 1474"/>
                <a:gd name="T34" fmla="*/ 624 w 1020"/>
                <a:gd name="T35" fmla="*/ 283 h 1474"/>
                <a:gd name="T36" fmla="*/ 510 w 1020"/>
                <a:gd name="T37" fmla="*/ 283 h 1474"/>
                <a:gd name="T38" fmla="*/ 510 w 1020"/>
                <a:gd name="T39" fmla="*/ 227 h 1474"/>
                <a:gd name="T40" fmla="*/ 453 w 1020"/>
                <a:gd name="T41" fmla="*/ 227 h 1474"/>
                <a:gd name="T42" fmla="*/ 453 w 1020"/>
                <a:gd name="T43" fmla="*/ 170 h 1474"/>
                <a:gd name="T44" fmla="*/ 397 w 1020"/>
                <a:gd name="T45" fmla="*/ 170 h 1474"/>
                <a:gd name="T46" fmla="*/ 397 w 1020"/>
                <a:gd name="T47" fmla="*/ 113 h 1474"/>
                <a:gd name="T48" fmla="*/ 283 w 1020"/>
                <a:gd name="T49" fmla="*/ 113 h 1474"/>
                <a:gd name="T50" fmla="*/ 283 w 1020"/>
                <a:gd name="T51" fmla="*/ 0 h 1474"/>
                <a:gd name="T52" fmla="*/ 227 w 1020"/>
                <a:gd name="T53" fmla="*/ 0 h 1474"/>
                <a:gd name="T54" fmla="*/ 227 w 1020"/>
                <a:gd name="T55" fmla="*/ 57 h 1474"/>
                <a:gd name="T56" fmla="*/ 170 w 1020"/>
                <a:gd name="T57" fmla="*/ 57 h 1474"/>
                <a:gd name="T58" fmla="*/ 170 w 1020"/>
                <a:gd name="T59" fmla="*/ 170 h 1474"/>
                <a:gd name="T60" fmla="*/ 113 w 1020"/>
                <a:gd name="T61" fmla="*/ 170 h 1474"/>
                <a:gd name="T62" fmla="*/ 113 w 1020"/>
                <a:gd name="T63" fmla="*/ 227 h 1474"/>
                <a:gd name="T64" fmla="*/ 0 w 1020"/>
                <a:gd name="T65" fmla="*/ 227 h 1474"/>
                <a:gd name="T66" fmla="*/ 0 w 1020"/>
                <a:gd name="T67" fmla="*/ 283 h 1474"/>
                <a:gd name="T68" fmla="*/ 57 w 1020"/>
                <a:gd name="T69" fmla="*/ 283 h 1474"/>
                <a:gd name="T70" fmla="*/ 57 w 1020"/>
                <a:gd name="T71" fmla="*/ 397 h 1474"/>
                <a:gd name="T72" fmla="*/ 113 w 1020"/>
                <a:gd name="T73" fmla="*/ 397 h 1474"/>
                <a:gd name="T74" fmla="*/ 113 w 1020"/>
                <a:gd name="T75" fmla="*/ 453 h 1474"/>
                <a:gd name="T76" fmla="*/ 170 w 1020"/>
                <a:gd name="T77" fmla="*/ 453 h 1474"/>
                <a:gd name="T78" fmla="*/ 170 w 1020"/>
                <a:gd name="T79" fmla="*/ 510 h 1474"/>
                <a:gd name="T80" fmla="*/ 227 w 1020"/>
                <a:gd name="T81" fmla="*/ 510 h 1474"/>
                <a:gd name="T82" fmla="*/ 227 w 1020"/>
                <a:gd name="T83" fmla="*/ 567 h 1474"/>
                <a:gd name="T84" fmla="*/ 340 w 1020"/>
                <a:gd name="T85" fmla="*/ 567 h 1474"/>
                <a:gd name="T86" fmla="*/ 340 w 1020"/>
                <a:gd name="T87" fmla="*/ 737 h 1474"/>
                <a:gd name="T88" fmla="*/ 283 w 1020"/>
                <a:gd name="T89" fmla="*/ 737 h 1474"/>
                <a:gd name="T90" fmla="*/ 283 w 1020"/>
                <a:gd name="T91" fmla="*/ 794 h 1474"/>
                <a:gd name="T92" fmla="*/ 340 w 1020"/>
                <a:gd name="T93" fmla="*/ 794 h 1474"/>
                <a:gd name="T94" fmla="*/ 340 w 1020"/>
                <a:gd name="T95" fmla="*/ 964 h 1474"/>
                <a:gd name="T96" fmla="*/ 567 w 1020"/>
                <a:gd name="T97" fmla="*/ 964 h 1474"/>
                <a:gd name="T98" fmla="*/ 567 w 1020"/>
                <a:gd name="T99" fmla="*/ 1191 h 1474"/>
                <a:gd name="T100" fmla="*/ 340 w 1020"/>
                <a:gd name="T101" fmla="*/ 1191 h 1474"/>
                <a:gd name="T102" fmla="*/ 340 w 1020"/>
                <a:gd name="T103" fmla="*/ 1247 h 1474"/>
                <a:gd name="T104" fmla="*/ 227 w 1020"/>
                <a:gd name="T105" fmla="*/ 1247 h 1474"/>
                <a:gd name="T106" fmla="*/ 227 w 1020"/>
                <a:gd name="T107" fmla="*/ 1304 h 1474"/>
                <a:gd name="T108" fmla="*/ 283 w 1020"/>
                <a:gd name="T109" fmla="*/ 1304 h 1474"/>
                <a:gd name="T110" fmla="*/ 283 w 1020"/>
                <a:gd name="T111" fmla="*/ 1417 h 1474"/>
                <a:gd name="T112" fmla="*/ 340 w 1020"/>
                <a:gd name="T113" fmla="*/ 1417 h 1474"/>
                <a:gd name="T114" fmla="*/ 340 w 1020"/>
                <a:gd name="T115" fmla="*/ 1474 h 1474"/>
                <a:gd name="T116" fmla="*/ 907 w 1020"/>
                <a:gd name="T117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20" h="1474">
                  <a:moveTo>
                    <a:pt x="907" y="1474"/>
                  </a:moveTo>
                  <a:lnTo>
                    <a:pt x="907" y="1417"/>
                  </a:lnTo>
                  <a:lnTo>
                    <a:pt x="964" y="1417"/>
                  </a:lnTo>
                  <a:lnTo>
                    <a:pt x="964" y="1077"/>
                  </a:lnTo>
                  <a:lnTo>
                    <a:pt x="1020" y="1077"/>
                  </a:lnTo>
                  <a:lnTo>
                    <a:pt x="1020" y="964"/>
                  </a:lnTo>
                  <a:lnTo>
                    <a:pt x="964" y="964"/>
                  </a:lnTo>
                  <a:lnTo>
                    <a:pt x="964" y="680"/>
                  </a:lnTo>
                  <a:lnTo>
                    <a:pt x="907" y="680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453"/>
                  </a:lnTo>
                  <a:lnTo>
                    <a:pt x="907" y="453"/>
                  </a:lnTo>
                  <a:lnTo>
                    <a:pt x="907" y="397"/>
                  </a:lnTo>
                  <a:lnTo>
                    <a:pt x="794" y="397"/>
                  </a:lnTo>
                  <a:lnTo>
                    <a:pt x="794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510" y="283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794"/>
                  </a:lnTo>
                  <a:lnTo>
                    <a:pt x="340" y="794"/>
                  </a:lnTo>
                  <a:lnTo>
                    <a:pt x="340" y="964"/>
                  </a:lnTo>
                  <a:lnTo>
                    <a:pt x="567" y="964"/>
                  </a:lnTo>
                  <a:lnTo>
                    <a:pt x="567" y="1191"/>
                  </a:lnTo>
                  <a:lnTo>
                    <a:pt x="340" y="1191"/>
                  </a:lnTo>
                  <a:lnTo>
                    <a:pt x="340" y="1247"/>
                  </a:lnTo>
                  <a:lnTo>
                    <a:pt x="227" y="1247"/>
                  </a:lnTo>
                  <a:lnTo>
                    <a:pt x="227" y="1304"/>
                  </a:lnTo>
                  <a:lnTo>
                    <a:pt x="283" y="1304"/>
                  </a:lnTo>
                  <a:lnTo>
                    <a:pt x="283" y="1417"/>
                  </a:lnTo>
                  <a:lnTo>
                    <a:pt x="340" y="1417"/>
                  </a:lnTo>
                  <a:lnTo>
                    <a:pt x="340" y="1474"/>
                  </a:lnTo>
                  <a:lnTo>
                    <a:pt x="907" y="147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0" name="Freeform 286"/>
            <p:cNvSpPr>
              <a:spLocks/>
            </p:cNvSpPr>
            <p:nvPr/>
          </p:nvSpPr>
          <p:spPr bwMode="auto">
            <a:xfrm>
              <a:off x="983" y="3805"/>
              <a:ext cx="964" cy="907"/>
            </a:xfrm>
            <a:custGeom>
              <a:avLst/>
              <a:gdLst>
                <a:gd name="T0" fmla="*/ 964 w 964"/>
                <a:gd name="T1" fmla="*/ 227 h 907"/>
                <a:gd name="T2" fmla="*/ 964 w 964"/>
                <a:gd name="T3" fmla="*/ 340 h 907"/>
                <a:gd name="T4" fmla="*/ 850 w 964"/>
                <a:gd name="T5" fmla="*/ 340 h 907"/>
                <a:gd name="T6" fmla="*/ 850 w 964"/>
                <a:gd name="T7" fmla="*/ 454 h 907"/>
                <a:gd name="T8" fmla="*/ 794 w 964"/>
                <a:gd name="T9" fmla="*/ 454 h 907"/>
                <a:gd name="T10" fmla="*/ 794 w 964"/>
                <a:gd name="T11" fmla="*/ 567 h 907"/>
                <a:gd name="T12" fmla="*/ 907 w 964"/>
                <a:gd name="T13" fmla="*/ 567 h 907"/>
                <a:gd name="T14" fmla="*/ 907 w 964"/>
                <a:gd name="T15" fmla="*/ 681 h 907"/>
                <a:gd name="T16" fmla="*/ 850 w 964"/>
                <a:gd name="T17" fmla="*/ 681 h 907"/>
                <a:gd name="T18" fmla="*/ 850 w 964"/>
                <a:gd name="T19" fmla="*/ 737 h 907"/>
                <a:gd name="T20" fmla="*/ 680 w 964"/>
                <a:gd name="T21" fmla="*/ 737 h 907"/>
                <a:gd name="T22" fmla="*/ 680 w 964"/>
                <a:gd name="T23" fmla="*/ 794 h 907"/>
                <a:gd name="T24" fmla="*/ 623 w 964"/>
                <a:gd name="T25" fmla="*/ 794 h 907"/>
                <a:gd name="T26" fmla="*/ 623 w 964"/>
                <a:gd name="T27" fmla="*/ 737 h 907"/>
                <a:gd name="T28" fmla="*/ 510 w 964"/>
                <a:gd name="T29" fmla="*/ 737 h 907"/>
                <a:gd name="T30" fmla="*/ 510 w 964"/>
                <a:gd name="T31" fmla="*/ 794 h 907"/>
                <a:gd name="T32" fmla="*/ 453 w 964"/>
                <a:gd name="T33" fmla="*/ 794 h 907"/>
                <a:gd name="T34" fmla="*/ 453 w 964"/>
                <a:gd name="T35" fmla="*/ 851 h 907"/>
                <a:gd name="T36" fmla="*/ 397 w 964"/>
                <a:gd name="T37" fmla="*/ 851 h 907"/>
                <a:gd name="T38" fmla="*/ 397 w 964"/>
                <a:gd name="T39" fmla="*/ 907 h 907"/>
                <a:gd name="T40" fmla="*/ 340 w 964"/>
                <a:gd name="T41" fmla="*/ 907 h 907"/>
                <a:gd name="T42" fmla="*/ 340 w 964"/>
                <a:gd name="T43" fmla="*/ 851 h 907"/>
                <a:gd name="T44" fmla="*/ 283 w 964"/>
                <a:gd name="T45" fmla="*/ 851 h 907"/>
                <a:gd name="T46" fmla="*/ 283 w 964"/>
                <a:gd name="T47" fmla="*/ 737 h 907"/>
                <a:gd name="T48" fmla="*/ 227 w 964"/>
                <a:gd name="T49" fmla="*/ 737 h 907"/>
                <a:gd name="T50" fmla="*/ 227 w 964"/>
                <a:gd name="T51" fmla="*/ 567 h 907"/>
                <a:gd name="T52" fmla="*/ 170 w 964"/>
                <a:gd name="T53" fmla="*/ 567 h 907"/>
                <a:gd name="T54" fmla="*/ 170 w 964"/>
                <a:gd name="T55" fmla="*/ 340 h 907"/>
                <a:gd name="T56" fmla="*/ 0 w 964"/>
                <a:gd name="T57" fmla="*/ 340 h 907"/>
                <a:gd name="T58" fmla="*/ 0 w 964"/>
                <a:gd name="T59" fmla="*/ 227 h 907"/>
                <a:gd name="T60" fmla="*/ 56 w 964"/>
                <a:gd name="T61" fmla="*/ 227 h 907"/>
                <a:gd name="T62" fmla="*/ 56 w 964"/>
                <a:gd name="T63" fmla="*/ 114 h 907"/>
                <a:gd name="T64" fmla="*/ 170 w 964"/>
                <a:gd name="T65" fmla="*/ 114 h 907"/>
                <a:gd name="T66" fmla="*/ 170 w 964"/>
                <a:gd name="T67" fmla="*/ 57 h 907"/>
                <a:gd name="T68" fmla="*/ 283 w 964"/>
                <a:gd name="T69" fmla="*/ 57 h 907"/>
                <a:gd name="T70" fmla="*/ 283 w 964"/>
                <a:gd name="T71" fmla="*/ 0 h 907"/>
                <a:gd name="T72" fmla="*/ 397 w 964"/>
                <a:gd name="T73" fmla="*/ 0 h 907"/>
                <a:gd name="T74" fmla="*/ 397 w 964"/>
                <a:gd name="T75" fmla="*/ 57 h 907"/>
                <a:gd name="T76" fmla="*/ 567 w 964"/>
                <a:gd name="T77" fmla="*/ 57 h 907"/>
                <a:gd name="T78" fmla="*/ 567 w 964"/>
                <a:gd name="T79" fmla="*/ 114 h 907"/>
                <a:gd name="T80" fmla="*/ 623 w 964"/>
                <a:gd name="T81" fmla="*/ 114 h 907"/>
                <a:gd name="T82" fmla="*/ 623 w 964"/>
                <a:gd name="T83" fmla="*/ 170 h 907"/>
                <a:gd name="T84" fmla="*/ 907 w 964"/>
                <a:gd name="T85" fmla="*/ 170 h 907"/>
                <a:gd name="T86" fmla="*/ 907 w 964"/>
                <a:gd name="T87" fmla="*/ 227 h 907"/>
                <a:gd name="T88" fmla="*/ 964 w 964"/>
                <a:gd name="T89" fmla="*/ 22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907">
                  <a:moveTo>
                    <a:pt x="964" y="227"/>
                  </a:moveTo>
                  <a:lnTo>
                    <a:pt x="964" y="340"/>
                  </a:lnTo>
                  <a:lnTo>
                    <a:pt x="850" y="340"/>
                  </a:lnTo>
                  <a:lnTo>
                    <a:pt x="850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681"/>
                  </a:lnTo>
                  <a:lnTo>
                    <a:pt x="850" y="681"/>
                  </a:lnTo>
                  <a:lnTo>
                    <a:pt x="850" y="737"/>
                  </a:lnTo>
                  <a:lnTo>
                    <a:pt x="680" y="737"/>
                  </a:lnTo>
                  <a:lnTo>
                    <a:pt x="680" y="794"/>
                  </a:lnTo>
                  <a:lnTo>
                    <a:pt x="623" y="794"/>
                  </a:lnTo>
                  <a:lnTo>
                    <a:pt x="623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453" y="794"/>
                  </a:lnTo>
                  <a:lnTo>
                    <a:pt x="453" y="851"/>
                  </a:lnTo>
                  <a:lnTo>
                    <a:pt x="397" y="851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851"/>
                  </a:lnTo>
                  <a:lnTo>
                    <a:pt x="283" y="851"/>
                  </a:lnTo>
                  <a:lnTo>
                    <a:pt x="283" y="737"/>
                  </a:lnTo>
                  <a:lnTo>
                    <a:pt x="227" y="737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3" y="114"/>
                  </a:lnTo>
                  <a:lnTo>
                    <a:pt x="623" y="170"/>
                  </a:lnTo>
                  <a:lnTo>
                    <a:pt x="907" y="170"/>
                  </a:lnTo>
                  <a:lnTo>
                    <a:pt x="907" y="227"/>
                  </a:lnTo>
                  <a:lnTo>
                    <a:pt x="964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1" name="Freeform 287"/>
            <p:cNvSpPr>
              <a:spLocks/>
            </p:cNvSpPr>
            <p:nvPr/>
          </p:nvSpPr>
          <p:spPr bwMode="auto">
            <a:xfrm>
              <a:off x="76" y="2671"/>
              <a:ext cx="2041" cy="1361"/>
            </a:xfrm>
            <a:custGeom>
              <a:avLst/>
              <a:gdLst>
                <a:gd name="T0" fmla="*/ 1701 w 2041"/>
                <a:gd name="T1" fmla="*/ 567 h 1361"/>
                <a:gd name="T2" fmla="*/ 1474 w 2041"/>
                <a:gd name="T3" fmla="*/ 624 h 1361"/>
                <a:gd name="T4" fmla="*/ 1360 w 2041"/>
                <a:gd name="T5" fmla="*/ 567 h 1361"/>
                <a:gd name="T6" fmla="*/ 1077 w 2041"/>
                <a:gd name="T7" fmla="*/ 510 h 1361"/>
                <a:gd name="T8" fmla="*/ 907 w 2041"/>
                <a:gd name="T9" fmla="*/ 567 h 1361"/>
                <a:gd name="T10" fmla="*/ 850 w 2041"/>
                <a:gd name="T11" fmla="*/ 510 h 1361"/>
                <a:gd name="T12" fmla="*/ 793 w 2041"/>
                <a:gd name="T13" fmla="*/ 397 h 1361"/>
                <a:gd name="T14" fmla="*/ 737 w 2041"/>
                <a:gd name="T15" fmla="*/ 340 h 1361"/>
                <a:gd name="T16" fmla="*/ 623 w 2041"/>
                <a:gd name="T17" fmla="*/ 284 h 1361"/>
                <a:gd name="T18" fmla="*/ 567 w 2041"/>
                <a:gd name="T19" fmla="*/ 227 h 1361"/>
                <a:gd name="T20" fmla="*/ 510 w 2041"/>
                <a:gd name="T21" fmla="*/ 170 h 1361"/>
                <a:gd name="T22" fmla="*/ 396 w 2041"/>
                <a:gd name="T23" fmla="*/ 114 h 1361"/>
                <a:gd name="T24" fmla="*/ 340 w 2041"/>
                <a:gd name="T25" fmla="*/ 57 h 1361"/>
                <a:gd name="T26" fmla="*/ 226 w 2041"/>
                <a:gd name="T27" fmla="*/ 0 h 1361"/>
                <a:gd name="T28" fmla="*/ 170 w 2041"/>
                <a:gd name="T29" fmla="*/ 57 h 1361"/>
                <a:gd name="T30" fmla="*/ 113 w 2041"/>
                <a:gd name="T31" fmla="*/ 114 h 1361"/>
                <a:gd name="T32" fmla="*/ 0 w 2041"/>
                <a:gd name="T33" fmla="*/ 170 h 1361"/>
                <a:gd name="T34" fmla="*/ 56 w 2041"/>
                <a:gd name="T35" fmla="*/ 284 h 1361"/>
                <a:gd name="T36" fmla="*/ 113 w 2041"/>
                <a:gd name="T37" fmla="*/ 340 h 1361"/>
                <a:gd name="T38" fmla="*/ 170 w 2041"/>
                <a:gd name="T39" fmla="*/ 624 h 1361"/>
                <a:gd name="T40" fmla="*/ 226 w 2041"/>
                <a:gd name="T41" fmla="*/ 737 h 1361"/>
                <a:gd name="T42" fmla="*/ 340 w 2041"/>
                <a:gd name="T43" fmla="*/ 794 h 1361"/>
                <a:gd name="T44" fmla="*/ 510 w 2041"/>
                <a:gd name="T45" fmla="*/ 737 h 1361"/>
                <a:gd name="T46" fmla="*/ 850 w 2041"/>
                <a:gd name="T47" fmla="*/ 794 h 1361"/>
                <a:gd name="T48" fmla="*/ 1020 w 2041"/>
                <a:gd name="T49" fmla="*/ 1077 h 1361"/>
                <a:gd name="T50" fmla="*/ 1190 w 2041"/>
                <a:gd name="T51" fmla="*/ 1191 h 1361"/>
                <a:gd name="T52" fmla="*/ 1304 w 2041"/>
                <a:gd name="T53" fmla="*/ 1134 h 1361"/>
                <a:gd name="T54" fmla="*/ 1474 w 2041"/>
                <a:gd name="T55" fmla="*/ 1191 h 1361"/>
                <a:gd name="T56" fmla="*/ 1530 w 2041"/>
                <a:gd name="T57" fmla="*/ 1248 h 1361"/>
                <a:gd name="T58" fmla="*/ 1814 w 2041"/>
                <a:gd name="T59" fmla="*/ 1304 h 1361"/>
                <a:gd name="T60" fmla="*/ 1927 w 2041"/>
                <a:gd name="T61" fmla="*/ 1361 h 1361"/>
                <a:gd name="T62" fmla="*/ 1984 w 2041"/>
                <a:gd name="T63" fmla="*/ 1304 h 1361"/>
                <a:gd name="T64" fmla="*/ 2041 w 2041"/>
                <a:gd name="T65" fmla="*/ 1191 h 1361"/>
                <a:gd name="T66" fmla="*/ 1984 w 2041"/>
                <a:gd name="T67" fmla="*/ 79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41" h="1361">
                  <a:moveTo>
                    <a:pt x="1984" y="567"/>
                  </a:moveTo>
                  <a:lnTo>
                    <a:pt x="1701" y="567"/>
                  </a:lnTo>
                  <a:lnTo>
                    <a:pt x="1701" y="624"/>
                  </a:lnTo>
                  <a:lnTo>
                    <a:pt x="1474" y="624"/>
                  </a:lnTo>
                  <a:lnTo>
                    <a:pt x="1474" y="567"/>
                  </a:lnTo>
                  <a:lnTo>
                    <a:pt x="1360" y="567"/>
                  </a:lnTo>
                  <a:lnTo>
                    <a:pt x="1360" y="510"/>
                  </a:lnTo>
                  <a:lnTo>
                    <a:pt x="1077" y="510"/>
                  </a:lnTo>
                  <a:lnTo>
                    <a:pt x="1077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850" y="510"/>
                  </a:lnTo>
                  <a:lnTo>
                    <a:pt x="850" y="397"/>
                  </a:lnTo>
                  <a:lnTo>
                    <a:pt x="793" y="397"/>
                  </a:lnTo>
                  <a:lnTo>
                    <a:pt x="793" y="340"/>
                  </a:lnTo>
                  <a:lnTo>
                    <a:pt x="737" y="340"/>
                  </a:lnTo>
                  <a:lnTo>
                    <a:pt x="737" y="284"/>
                  </a:lnTo>
                  <a:lnTo>
                    <a:pt x="623" y="284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114"/>
                  </a:lnTo>
                  <a:lnTo>
                    <a:pt x="396" y="114"/>
                  </a:lnTo>
                  <a:lnTo>
                    <a:pt x="396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794"/>
                  </a:lnTo>
                  <a:lnTo>
                    <a:pt x="340" y="794"/>
                  </a:lnTo>
                  <a:lnTo>
                    <a:pt x="340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850" y="794"/>
                  </a:lnTo>
                  <a:lnTo>
                    <a:pt x="850" y="1077"/>
                  </a:lnTo>
                  <a:lnTo>
                    <a:pt x="1020" y="1077"/>
                  </a:lnTo>
                  <a:lnTo>
                    <a:pt x="1020" y="1191"/>
                  </a:lnTo>
                  <a:lnTo>
                    <a:pt x="1190" y="1191"/>
                  </a:lnTo>
                  <a:lnTo>
                    <a:pt x="1190" y="1134"/>
                  </a:lnTo>
                  <a:lnTo>
                    <a:pt x="1304" y="1134"/>
                  </a:lnTo>
                  <a:lnTo>
                    <a:pt x="1304" y="1191"/>
                  </a:lnTo>
                  <a:lnTo>
                    <a:pt x="1474" y="1191"/>
                  </a:lnTo>
                  <a:lnTo>
                    <a:pt x="1474" y="1248"/>
                  </a:lnTo>
                  <a:lnTo>
                    <a:pt x="1530" y="1248"/>
                  </a:lnTo>
                  <a:lnTo>
                    <a:pt x="1530" y="1304"/>
                  </a:lnTo>
                  <a:lnTo>
                    <a:pt x="1814" y="1304"/>
                  </a:lnTo>
                  <a:lnTo>
                    <a:pt x="1814" y="1361"/>
                  </a:lnTo>
                  <a:lnTo>
                    <a:pt x="1927" y="1361"/>
                  </a:lnTo>
                  <a:lnTo>
                    <a:pt x="1927" y="1304"/>
                  </a:lnTo>
                  <a:lnTo>
                    <a:pt x="1984" y="1304"/>
                  </a:lnTo>
                  <a:lnTo>
                    <a:pt x="1984" y="1191"/>
                  </a:lnTo>
                  <a:lnTo>
                    <a:pt x="2041" y="1191"/>
                  </a:lnTo>
                  <a:lnTo>
                    <a:pt x="2041" y="794"/>
                  </a:lnTo>
                  <a:lnTo>
                    <a:pt x="1984" y="794"/>
                  </a:lnTo>
                  <a:lnTo>
                    <a:pt x="1984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2" name="Freeform 288"/>
            <p:cNvSpPr>
              <a:spLocks/>
            </p:cNvSpPr>
            <p:nvPr/>
          </p:nvSpPr>
          <p:spPr bwMode="auto">
            <a:xfrm>
              <a:off x="813" y="2501"/>
              <a:ext cx="1360" cy="794"/>
            </a:xfrm>
            <a:custGeom>
              <a:avLst/>
              <a:gdLst>
                <a:gd name="T0" fmla="*/ 170 w 1360"/>
                <a:gd name="T1" fmla="*/ 454 h 794"/>
                <a:gd name="T2" fmla="*/ 0 w 1360"/>
                <a:gd name="T3" fmla="*/ 454 h 794"/>
                <a:gd name="T4" fmla="*/ 0 w 1360"/>
                <a:gd name="T5" fmla="*/ 510 h 794"/>
                <a:gd name="T6" fmla="*/ 56 w 1360"/>
                <a:gd name="T7" fmla="*/ 510 h 794"/>
                <a:gd name="T8" fmla="*/ 56 w 1360"/>
                <a:gd name="T9" fmla="*/ 567 h 794"/>
                <a:gd name="T10" fmla="*/ 113 w 1360"/>
                <a:gd name="T11" fmla="*/ 567 h 794"/>
                <a:gd name="T12" fmla="*/ 113 w 1360"/>
                <a:gd name="T13" fmla="*/ 680 h 794"/>
                <a:gd name="T14" fmla="*/ 170 w 1360"/>
                <a:gd name="T15" fmla="*/ 680 h 794"/>
                <a:gd name="T16" fmla="*/ 170 w 1360"/>
                <a:gd name="T17" fmla="*/ 737 h 794"/>
                <a:gd name="T18" fmla="*/ 340 w 1360"/>
                <a:gd name="T19" fmla="*/ 737 h 794"/>
                <a:gd name="T20" fmla="*/ 340 w 1360"/>
                <a:gd name="T21" fmla="*/ 680 h 794"/>
                <a:gd name="T22" fmla="*/ 623 w 1360"/>
                <a:gd name="T23" fmla="*/ 680 h 794"/>
                <a:gd name="T24" fmla="*/ 623 w 1360"/>
                <a:gd name="T25" fmla="*/ 737 h 794"/>
                <a:gd name="T26" fmla="*/ 737 w 1360"/>
                <a:gd name="T27" fmla="*/ 737 h 794"/>
                <a:gd name="T28" fmla="*/ 737 w 1360"/>
                <a:gd name="T29" fmla="*/ 794 h 794"/>
                <a:gd name="T30" fmla="*/ 964 w 1360"/>
                <a:gd name="T31" fmla="*/ 794 h 794"/>
                <a:gd name="T32" fmla="*/ 964 w 1360"/>
                <a:gd name="T33" fmla="*/ 737 h 794"/>
                <a:gd name="T34" fmla="*/ 1134 w 1360"/>
                <a:gd name="T35" fmla="*/ 737 h 794"/>
                <a:gd name="T36" fmla="*/ 1134 w 1360"/>
                <a:gd name="T37" fmla="*/ 624 h 794"/>
                <a:gd name="T38" fmla="*/ 1077 w 1360"/>
                <a:gd name="T39" fmla="*/ 624 h 794"/>
                <a:gd name="T40" fmla="*/ 1077 w 1360"/>
                <a:gd name="T41" fmla="*/ 397 h 794"/>
                <a:gd name="T42" fmla="*/ 1247 w 1360"/>
                <a:gd name="T43" fmla="*/ 397 h 794"/>
                <a:gd name="T44" fmla="*/ 1247 w 1360"/>
                <a:gd name="T45" fmla="*/ 340 h 794"/>
                <a:gd name="T46" fmla="*/ 1304 w 1360"/>
                <a:gd name="T47" fmla="*/ 340 h 794"/>
                <a:gd name="T48" fmla="*/ 1304 w 1360"/>
                <a:gd name="T49" fmla="*/ 170 h 794"/>
                <a:gd name="T50" fmla="*/ 1360 w 1360"/>
                <a:gd name="T51" fmla="*/ 170 h 794"/>
                <a:gd name="T52" fmla="*/ 1360 w 1360"/>
                <a:gd name="T53" fmla="*/ 0 h 794"/>
                <a:gd name="T54" fmla="*/ 1190 w 1360"/>
                <a:gd name="T55" fmla="*/ 0 h 794"/>
                <a:gd name="T56" fmla="*/ 1190 w 1360"/>
                <a:gd name="T57" fmla="*/ 57 h 794"/>
                <a:gd name="T58" fmla="*/ 1134 w 1360"/>
                <a:gd name="T59" fmla="*/ 57 h 794"/>
                <a:gd name="T60" fmla="*/ 1134 w 1360"/>
                <a:gd name="T61" fmla="*/ 113 h 794"/>
                <a:gd name="T62" fmla="*/ 1077 w 1360"/>
                <a:gd name="T63" fmla="*/ 113 h 794"/>
                <a:gd name="T64" fmla="*/ 1077 w 1360"/>
                <a:gd name="T65" fmla="*/ 170 h 794"/>
                <a:gd name="T66" fmla="*/ 1020 w 1360"/>
                <a:gd name="T67" fmla="*/ 170 h 794"/>
                <a:gd name="T68" fmla="*/ 1020 w 1360"/>
                <a:gd name="T69" fmla="*/ 227 h 794"/>
                <a:gd name="T70" fmla="*/ 907 w 1360"/>
                <a:gd name="T71" fmla="*/ 227 h 794"/>
                <a:gd name="T72" fmla="*/ 907 w 1360"/>
                <a:gd name="T73" fmla="*/ 113 h 794"/>
                <a:gd name="T74" fmla="*/ 850 w 1360"/>
                <a:gd name="T75" fmla="*/ 113 h 794"/>
                <a:gd name="T76" fmla="*/ 850 w 1360"/>
                <a:gd name="T77" fmla="*/ 57 h 794"/>
                <a:gd name="T78" fmla="*/ 793 w 1360"/>
                <a:gd name="T79" fmla="*/ 57 h 794"/>
                <a:gd name="T80" fmla="*/ 793 w 1360"/>
                <a:gd name="T81" fmla="*/ 0 h 794"/>
                <a:gd name="T82" fmla="*/ 453 w 1360"/>
                <a:gd name="T83" fmla="*/ 0 h 794"/>
                <a:gd name="T84" fmla="*/ 453 w 1360"/>
                <a:gd name="T85" fmla="*/ 170 h 794"/>
                <a:gd name="T86" fmla="*/ 283 w 1360"/>
                <a:gd name="T87" fmla="*/ 170 h 794"/>
                <a:gd name="T88" fmla="*/ 283 w 1360"/>
                <a:gd name="T89" fmla="*/ 284 h 794"/>
                <a:gd name="T90" fmla="*/ 226 w 1360"/>
                <a:gd name="T91" fmla="*/ 284 h 794"/>
                <a:gd name="T92" fmla="*/ 226 w 1360"/>
                <a:gd name="T93" fmla="*/ 397 h 794"/>
                <a:gd name="T94" fmla="*/ 170 w 1360"/>
                <a:gd name="T95" fmla="*/ 397 h 794"/>
                <a:gd name="T96" fmla="*/ 170 w 1360"/>
                <a:gd name="T97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60" h="794">
                  <a:moveTo>
                    <a:pt x="170" y="454"/>
                  </a:moveTo>
                  <a:lnTo>
                    <a:pt x="0" y="454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623" y="680"/>
                  </a:lnTo>
                  <a:lnTo>
                    <a:pt x="623" y="737"/>
                  </a:lnTo>
                  <a:lnTo>
                    <a:pt x="737" y="737"/>
                  </a:lnTo>
                  <a:lnTo>
                    <a:pt x="737" y="794"/>
                  </a:lnTo>
                  <a:lnTo>
                    <a:pt x="964" y="794"/>
                  </a:lnTo>
                  <a:lnTo>
                    <a:pt x="964" y="737"/>
                  </a:lnTo>
                  <a:lnTo>
                    <a:pt x="1134" y="737"/>
                  </a:lnTo>
                  <a:lnTo>
                    <a:pt x="1134" y="624"/>
                  </a:lnTo>
                  <a:lnTo>
                    <a:pt x="1077" y="624"/>
                  </a:lnTo>
                  <a:lnTo>
                    <a:pt x="1077" y="397"/>
                  </a:lnTo>
                  <a:lnTo>
                    <a:pt x="1247" y="397"/>
                  </a:lnTo>
                  <a:lnTo>
                    <a:pt x="1247" y="340"/>
                  </a:lnTo>
                  <a:lnTo>
                    <a:pt x="1304" y="340"/>
                  </a:lnTo>
                  <a:lnTo>
                    <a:pt x="1304" y="170"/>
                  </a:lnTo>
                  <a:lnTo>
                    <a:pt x="1360" y="170"/>
                  </a:lnTo>
                  <a:lnTo>
                    <a:pt x="1360" y="0"/>
                  </a:lnTo>
                  <a:lnTo>
                    <a:pt x="1190" y="0"/>
                  </a:lnTo>
                  <a:lnTo>
                    <a:pt x="1190" y="57"/>
                  </a:lnTo>
                  <a:lnTo>
                    <a:pt x="1134" y="57"/>
                  </a:lnTo>
                  <a:lnTo>
                    <a:pt x="1134" y="113"/>
                  </a:lnTo>
                  <a:lnTo>
                    <a:pt x="1077" y="113"/>
                  </a:lnTo>
                  <a:lnTo>
                    <a:pt x="1077" y="170"/>
                  </a:lnTo>
                  <a:lnTo>
                    <a:pt x="1020" y="170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850" y="113"/>
                  </a:lnTo>
                  <a:lnTo>
                    <a:pt x="850" y="57"/>
                  </a:lnTo>
                  <a:lnTo>
                    <a:pt x="793" y="57"/>
                  </a:lnTo>
                  <a:lnTo>
                    <a:pt x="793" y="0"/>
                  </a:lnTo>
                  <a:lnTo>
                    <a:pt x="453" y="0"/>
                  </a:lnTo>
                  <a:lnTo>
                    <a:pt x="453" y="170"/>
                  </a:lnTo>
                  <a:lnTo>
                    <a:pt x="283" y="170"/>
                  </a:lnTo>
                  <a:lnTo>
                    <a:pt x="283" y="284"/>
                  </a:lnTo>
                  <a:lnTo>
                    <a:pt x="226" y="284"/>
                  </a:lnTo>
                  <a:lnTo>
                    <a:pt x="226" y="397"/>
                  </a:lnTo>
                  <a:lnTo>
                    <a:pt x="170" y="397"/>
                  </a:lnTo>
                  <a:lnTo>
                    <a:pt x="170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3" name="Freeform 289"/>
            <p:cNvSpPr>
              <a:spLocks/>
            </p:cNvSpPr>
            <p:nvPr/>
          </p:nvSpPr>
          <p:spPr bwMode="auto">
            <a:xfrm>
              <a:off x="132" y="970"/>
              <a:ext cx="2665" cy="1985"/>
            </a:xfrm>
            <a:custGeom>
              <a:avLst/>
              <a:gdLst>
                <a:gd name="T0" fmla="*/ 2608 w 2665"/>
                <a:gd name="T1" fmla="*/ 851 h 1985"/>
                <a:gd name="T2" fmla="*/ 2552 w 2665"/>
                <a:gd name="T3" fmla="*/ 964 h 1985"/>
                <a:gd name="T4" fmla="*/ 2438 w 2665"/>
                <a:gd name="T5" fmla="*/ 1021 h 1985"/>
                <a:gd name="T6" fmla="*/ 2268 w 2665"/>
                <a:gd name="T7" fmla="*/ 1248 h 1985"/>
                <a:gd name="T8" fmla="*/ 2155 w 2665"/>
                <a:gd name="T9" fmla="*/ 1304 h 1985"/>
                <a:gd name="T10" fmla="*/ 2041 w 2665"/>
                <a:gd name="T11" fmla="*/ 1304 h 1985"/>
                <a:gd name="T12" fmla="*/ 1871 w 2665"/>
                <a:gd name="T13" fmla="*/ 1531 h 1985"/>
                <a:gd name="T14" fmla="*/ 1815 w 2665"/>
                <a:gd name="T15" fmla="*/ 1644 h 1985"/>
                <a:gd name="T16" fmla="*/ 1701 w 2665"/>
                <a:gd name="T17" fmla="*/ 1701 h 1985"/>
                <a:gd name="T18" fmla="*/ 1588 w 2665"/>
                <a:gd name="T19" fmla="*/ 1644 h 1985"/>
                <a:gd name="T20" fmla="*/ 1474 w 2665"/>
                <a:gd name="T21" fmla="*/ 1588 h 1985"/>
                <a:gd name="T22" fmla="*/ 1134 w 2665"/>
                <a:gd name="T23" fmla="*/ 1701 h 1985"/>
                <a:gd name="T24" fmla="*/ 907 w 2665"/>
                <a:gd name="T25" fmla="*/ 1815 h 1985"/>
                <a:gd name="T26" fmla="*/ 851 w 2665"/>
                <a:gd name="T27" fmla="*/ 1985 h 1985"/>
                <a:gd name="T28" fmla="*/ 511 w 2665"/>
                <a:gd name="T29" fmla="*/ 1928 h 1985"/>
                <a:gd name="T30" fmla="*/ 454 w 2665"/>
                <a:gd name="T31" fmla="*/ 1815 h 1985"/>
                <a:gd name="T32" fmla="*/ 284 w 2665"/>
                <a:gd name="T33" fmla="*/ 1758 h 1985"/>
                <a:gd name="T34" fmla="*/ 227 w 2665"/>
                <a:gd name="T35" fmla="*/ 1531 h 1985"/>
                <a:gd name="T36" fmla="*/ 57 w 2665"/>
                <a:gd name="T37" fmla="*/ 1474 h 1985"/>
                <a:gd name="T38" fmla="*/ 0 w 2665"/>
                <a:gd name="T39" fmla="*/ 1248 h 1985"/>
                <a:gd name="T40" fmla="*/ 114 w 2665"/>
                <a:gd name="T41" fmla="*/ 1191 h 1985"/>
                <a:gd name="T42" fmla="*/ 170 w 2665"/>
                <a:gd name="T43" fmla="*/ 907 h 1985"/>
                <a:gd name="T44" fmla="*/ 284 w 2665"/>
                <a:gd name="T45" fmla="*/ 794 h 1985"/>
                <a:gd name="T46" fmla="*/ 454 w 2665"/>
                <a:gd name="T47" fmla="*/ 737 h 1985"/>
                <a:gd name="T48" fmla="*/ 567 w 2665"/>
                <a:gd name="T49" fmla="*/ 794 h 1985"/>
                <a:gd name="T50" fmla="*/ 624 w 2665"/>
                <a:gd name="T51" fmla="*/ 794 h 1985"/>
                <a:gd name="T52" fmla="*/ 681 w 2665"/>
                <a:gd name="T53" fmla="*/ 681 h 1985"/>
                <a:gd name="T54" fmla="*/ 794 w 2665"/>
                <a:gd name="T55" fmla="*/ 567 h 1985"/>
                <a:gd name="T56" fmla="*/ 851 w 2665"/>
                <a:gd name="T57" fmla="*/ 454 h 1985"/>
                <a:gd name="T58" fmla="*/ 964 w 2665"/>
                <a:gd name="T59" fmla="*/ 340 h 1985"/>
                <a:gd name="T60" fmla="*/ 1021 w 2665"/>
                <a:gd name="T61" fmla="*/ 114 h 1985"/>
                <a:gd name="T62" fmla="*/ 1304 w 2665"/>
                <a:gd name="T63" fmla="*/ 0 h 1985"/>
                <a:gd name="T64" fmla="*/ 1418 w 2665"/>
                <a:gd name="T65" fmla="*/ 114 h 1985"/>
                <a:gd name="T66" fmla="*/ 1645 w 2665"/>
                <a:gd name="T67" fmla="*/ 170 h 1985"/>
                <a:gd name="T68" fmla="*/ 1588 w 2665"/>
                <a:gd name="T69" fmla="*/ 454 h 1985"/>
                <a:gd name="T70" fmla="*/ 1758 w 2665"/>
                <a:gd name="T71" fmla="*/ 510 h 1985"/>
                <a:gd name="T72" fmla="*/ 1871 w 2665"/>
                <a:gd name="T73" fmla="*/ 454 h 1985"/>
                <a:gd name="T74" fmla="*/ 2098 w 2665"/>
                <a:gd name="T75" fmla="*/ 397 h 1985"/>
                <a:gd name="T76" fmla="*/ 2212 w 2665"/>
                <a:gd name="T77" fmla="*/ 397 h 1985"/>
                <a:gd name="T78" fmla="*/ 2438 w 2665"/>
                <a:gd name="T79" fmla="*/ 454 h 1985"/>
                <a:gd name="T80" fmla="*/ 2495 w 2665"/>
                <a:gd name="T81" fmla="*/ 454 h 1985"/>
                <a:gd name="T82" fmla="*/ 2552 w 2665"/>
                <a:gd name="T83" fmla="*/ 567 h 1985"/>
                <a:gd name="T84" fmla="*/ 2608 w 2665"/>
                <a:gd name="T85" fmla="*/ 737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65" h="1985">
                  <a:moveTo>
                    <a:pt x="2665" y="737"/>
                  </a:moveTo>
                  <a:lnTo>
                    <a:pt x="2665" y="851"/>
                  </a:lnTo>
                  <a:lnTo>
                    <a:pt x="2608" y="851"/>
                  </a:lnTo>
                  <a:lnTo>
                    <a:pt x="2608" y="907"/>
                  </a:lnTo>
                  <a:lnTo>
                    <a:pt x="2552" y="907"/>
                  </a:lnTo>
                  <a:lnTo>
                    <a:pt x="2552" y="964"/>
                  </a:lnTo>
                  <a:lnTo>
                    <a:pt x="2495" y="964"/>
                  </a:lnTo>
                  <a:lnTo>
                    <a:pt x="2495" y="1021"/>
                  </a:lnTo>
                  <a:lnTo>
                    <a:pt x="2438" y="1021"/>
                  </a:lnTo>
                  <a:lnTo>
                    <a:pt x="2438" y="1077"/>
                  </a:lnTo>
                  <a:lnTo>
                    <a:pt x="2268" y="1077"/>
                  </a:lnTo>
                  <a:lnTo>
                    <a:pt x="2268" y="1248"/>
                  </a:lnTo>
                  <a:lnTo>
                    <a:pt x="2212" y="1248"/>
                  </a:lnTo>
                  <a:lnTo>
                    <a:pt x="2212" y="1304"/>
                  </a:lnTo>
                  <a:lnTo>
                    <a:pt x="2155" y="1304"/>
                  </a:lnTo>
                  <a:lnTo>
                    <a:pt x="2155" y="1248"/>
                  </a:lnTo>
                  <a:lnTo>
                    <a:pt x="2041" y="1248"/>
                  </a:lnTo>
                  <a:lnTo>
                    <a:pt x="2041" y="1304"/>
                  </a:lnTo>
                  <a:lnTo>
                    <a:pt x="1985" y="1304"/>
                  </a:lnTo>
                  <a:lnTo>
                    <a:pt x="1985" y="1531"/>
                  </a:lnTo>
                  <a:lnTo>
                    <a:pt x="1871" y="1531"/>
                  </a:lnTo>
                  <a:lnTo>
                    <a:pt x="1871" y="1588"/>
                  </a:lnTo>
                  <a:lnTo>
                    <a:pt x="1815" y="1588"/>
                  </a:lnTo>
                  <a:lnTo>
                    <a:pt x="1815" y="1644"/>
                  </a:lnTo>
                  <a:lnTo>
                    <a:pt x="1758" y="1644"/>
                  </a:lnTo>
                  <a:lnTo>
                    <a:pt x="1758" y="1701"/>
                  </a:lnTo>
                  <a:lnTo>
                    <a:pt x="1701" y="1701"/>
                  </a:lnTo>
                  <a:lnTo>
                    <a:pt x="1701" y="1758"/>
                  </a:lnTo>
                  <a:lnTo>
                    <a:pt x="1588" y="1758"/>
                  </a:lnTo>
                  <a:lnTo>
                    <a:pt x="1588" y="1644"/>
                  </a:lnTo>
                  <a:lnTo>
                    <a:pt x="1531" y="1644"/>
                  </a:lnTo>
                  <a:lnTo>
                    <a:pt x="1531" y="1588"/>
                  </a:lnTo>
                  <a:lnTo>
                    <a:pt x="1474" y="1588"/>
                  </a:lnTo>
                  <a:lnTo>
                    <a:pt x="1474" y="1531"/>
                  </a:lnTo>
                  <a:lnTo>
                    <a:pt x="1134" y="1531"/>
                  </a:lnTo>
                  <a:lnTo>
                    <a:pt x="1134" y="1701"/>
                  </a:lnTo>
                  <a:lnTo>
                    <a:pt x="964" y="1701"/>
                  </a:lnTo>
                  <a:lnTo>
                    <a:pt x="964" y="1815"/>
                  </a:lnTo>
                  <a:lnTo>
                    <a:pt x="907" y="1815"/>
                  </a:lnTo>
                  <a:lnTo>
                    <a:pt x="907" y="1928"/>
                  </a:lnTo>
                  <a:lnTo>
                    <a:pt x="851" y="1928"/>
                  </a:lnTo>
                  <a:lnTo>
                    <a:pt x="851" y="1985"/>
                  </a:lnTo>
                  <a:lnTo>
                    <a:pt x="567" y="1985"/>
                  </a:lnTo>
                  <a:lnTo>
                    <a:pt x="567" y="1928"/>
                  </a:lnTo>
                  <a:lnTo>
                    <a:pt x="511" y="1928"/>
                  </a:lnTo>
                  <a:lnTo>
                    <a:pt x="511" y="1871"/>
                  </a:lnTo>
                  <a:lnTo>
                    <a:pt x="454" y="1871"/>
                  </a:lnTo>
                  <a:lnTo>
                    <a:pt x="454" y="1815"/>
                  </a:lnTo>
                  <a:lnTo>
                    <a:pt x="340" y="1815"/>
                  </a:lnTo>
                  <a:lnTo>
                    <a:pt x="340" y="1758"/>
                  </a:lnTo>
                  <a:lnTo>
                    <a:pt x="284" y="1758"/>
                  </a:lnTo>
                  <a:lnTo>
                    <a:pt x="284" y="1588"/>
                  </a:lnTo>
                  <a:lnTo>
                    <a:pt x="227" y="1588"/>
                  </a:lnTo>
                  <a:lnTo>
                    <a:pt x="227" y="1531"/>
                  </a:lnTo>
                  <a:lnTo>
                    <a:pt x="170" y="1531"/>
                  </a:lnTo>
                  <a:lnTo>
                    <a:pt x="170" y="1474"/>
                  </a:lnTo>
                  <a:lnTo>
                    <a:pt x="57" y="1474"/>
                  </a:lnTo>
                  <a:lnTo>
                    <a:pt x="57" y="1418"/>
                  </a:lnTo>
                  <a:lnTo>
                    <a:pt x="0" y="1418"/>
                  </a:lnTo>
                  <a:lnTo>
                    <a:pt x="0" y="1248"/>
                  </a:lnTo>
                  <a:lnTo>
                    <a:pt x="57" y="1248"/>
                  </a:lnTo>
                  <a:lnTo>
                    <a:pt x="57" y="1191"/>
                  </a:lnTo>
                  <a:lnTo>
                    <a:pt x="114" y="1191"/>
                  </a:lnTo>
                  <a:lnTo>
                    <a:pt x="114" y="1021"/>
                  </a:lnTo>
                  <a:lnTo>
                    <a:pt x="170" y="1021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681"/>
                  </a:lnTo>
                  <a:lnTo>
                    <a:pt x="454" y="681"/>
                  </a:lnTo>
                  <a:lnTo>
                    <a:pt x="454" y="737"/>
                  </a:lnTo>
                  <a:lnTo>
                    <a:pt x="511" y="737"/>
                  </a:lnTo>
                  <a:lnTo>
                    <a:pt x="511" y="794"/>
                  </a:lnTo>
                  <a:lnTo>
                    <a:pt x="567" y="794"/>
                  </a:lnTo>
                  <a:lnTo>
                    <a:pt x="567" y="851"/>
                  </a:lnTo>
                  <a:lnTo>
                    <a:pt x="624" y="851"/>
                  </a:lnTo>
                  <a:lnTo>
                    <a:pt x="624" y="794"/>
                  </a:lnTo>
                  <a:lnTo>
                    <a:pt x="681" y="794"/>
                  </a:lnTo>
                  <a:lnTo>
                    <a:pt x="681" y="737"/>
                  </a:lnTo>
                  <a:lnTo>
                    <a:pt x="681" y="681"/>
                  </a:lnTo>
                  <a:lnTo>
                    <a:pt x="737" y="68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510"/>
                  </a:lnTo>
                  <a:lnTo>
                    <a:pt x="851" y="510"/>
                  </a:lnTo>
                  <a:lnTo>
                    <a:pt x="851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114"/>
                  </a:lnTo>
                  <a:lnTo>
                    <a:pt x="1078" y="114"/>
                  </a:lnTo>
                  <a:lnTo>
                    <a:pt x="1078" y="0"/>
                  </a:lnTo>
                  <a:lnTo>
                    <a:pt x="1304" y="0"/>
                  </a:lnTo>
                  <a:lnTo>
                    <a:pt x="1304" y="57"/>
                  </a:lnTo>
                  <a:lnTo>
                    <a:pt x="1418" y="57"/>
                  </a:lnTo>
                  <a:lnTo>
                    <a:pt x="1418" y="114"/>
                  </a:lnTo>
                  <a:lnTo>
                    <a:pt x="1531" y="114"/>
                  </a:lnTo>
                  <a:lnTo>
                    <a:pt x="1531" y="170"/>
                  </a:lnTo>
                  <a:lnTo>
                    <a:pt x="1645" y="170"/>
                  </a:lnTo>
                  <a:lnTo>
                    <a:pt x="1645" y="340"/>
                  </a:lnTo>
                  <a:lnTo>
                    <a:pt x="1588" y="340"/>
                  </a:lnTo>
                  <a:lnTo>
                    <a:pt x="1588" y="454"/>
                  </a:lnTo>
                  <a:lnTo>
                    <a:pt x="1645" y="454"/>
                  </a:lnTo>
                  <a:lnTo>
                    <a:pt x="1645" y="510"/>
                  </a:lnTo>
                  <a:lnTo>
                    <a:pt x="1758" y="510"/>
                  </a:lnTo>
                  <a:lnTo>
                    <a:pt x="1758" y="567"/>
                  </a:lnTo>
                  <a:lnTo>
                    <a:pt x="1871" y="567"/>
                  </a:lnTo>
                  <a:lnTo>
                    <a:pt x="1871" y="454"/>
                  </a:lnTo>
                  <a:lnTo>
                    <a:pt x="1928" y="454"/>
                  </a:lnTo>
                  <a:lnTo>
                    <a:pt x="1928" y="397"/>
                  </a:lnTo>
                  <a:lnTo>
                    <a:pt x="2098" y="397"/>
                  </a:lnTo>
                  <a:lnTo>
                    <a:pt x="2098" y="454"/>
                  </a:lnTo>
                  <a:lnTo>
                    <a:pt x="2212" y="454"/>
                  </a:lnTo>
                  <a:lnTo>
                    <a:pt x="2212" y="397"/>
                  </a:lnTo>
                  <a:lnTo>
                    <a:pt x="2325" y="397"/>
                  </a:lnTo>
                  <a:lnTo>
                    <a:pt x="2325" y="454"/>
                  </a:lnTo>
                  <a:lnTo>
                    <a:pt x="2438" y="454"/>
                  </a:lnTo>
                  <a:lnTo>
                    <a:pt x="2438" y="397"/>
                  </a:lnTo>
                  <a:lnTo>
                    <a:pt x="2495" y="397"/>
                  </a:lnTo>
                  <a:lnTo>
                    <a:pt x="2495" y="454"/>
                  </a:lnTo>
                  <a:lnTo>
                    <a:pt x="2608" y="454"/>
                  </a:lnTo>
                  <a:lnTo>
                    <a:pt x="2608" y="567"/>
                  </a:lnTo>
                  <a:lnTo>
                    <a:pt x="2552" y="567"/>
                  </a:lnTo>
                  <a:lnTo>
                    <a:pt x="2552" y="681"/>
                  </a:lnTo>
                  <a:lnTo>
                    <a:pt x="2608" y="681"/>
                  </a:lnTo>
                  <a:lnTo>
                    <a:pt x="2608" y="737"/>
                  </a:lnTo>
                  <a:lnTo>
                    <a:pt x="2665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4" name="Freeform 290"/>
            <p:cNvSpPr>
              <a:spLocks/>
            </p:cNvSpPr>
            <p:nvPr/>
          </p:nvSpPr>
          <p:spPr bwMode="auto">
            <a:xfrm>
              <a:off x="4215" y="2444"/>
              <a:ext cx="964" cy="511"/>
            </a:xfrm>
            <a:custGeom>
              <a:avLst/>
              <a:gdLst>
                <a:gd name="T0" fmla="*/ 850 w 964"/>
                <a:gd name="T1" fmla="*/ 57 h 511"/>
                <a:gd name="T2" fmla="*/ 850 w 964"/>
                <a:gd name="T3" fmla="*/ 114 h 511"/>
                <a:gd name="T4" fmla="*/ 907 w 964"/>
                <a:gd name="T5" fmla="*/ 114 h 511"/>
                <a:gd name="T6" fmla="*/ 907 w 964"/>
                <a:gd name="T7" fmla="*/ 170 h 511"/>
                <a:gd name="T8" fmla="*/ 964 w 964"/>
                <a:gd name="T9" fmla="*/ 170 h 511"/>
                <a:gd name="T10" fmla="*/ 964 w 964"/>
                <a:gd name="T11" fmla="*/ 341 h 511"/>
                <a:gd name="T12" fmla="*/ 907 w 964"/>
                <a:gd name="T13" fmla="*/ 341 h 511"/>
                <a:gd name="T14" fmla="*/ 907 w 964"/>
                <a:gd name="T15" fmla="*/ 454 h 511"/>
                <a:gd name="T16" fmla="*/ 850 w 964"/>
                <a:gd name="T17" fmla="*/ 454 h 511"/>
                <a:gd name="T18" fmla="*/ 850 w 964"/>
                <a:gd name="T19" fmla="*/ 511 h 511"/>
                <a:gd name="T20" fmla="*/ 737 w 964"/>
                <a:gd name="T21" fmla="*/ 511 h 511"/>
                <a:gd name="T22" fmla="*/ 737 w 964"/>
                <a:gd name="T23" fmla="*/ 454 h 511"/>
                <a:gd name="T24" fmla="*/ 680 w 964"/>
                <a:gd name="T25" fmla="*/ 454 h 511"/>
                <a:gd name="T26" fmla="*/ 680 w 964"/>
                <a:gd name="T27" fmla="*/ 397 h 511"/>
                <a:gd name="T28" fmla="*/ 623 w 964"/>
                <a:gd name="T29" fmla="*/ 397 h 511"/>
                <a:gd name="T30" fmla="*/ 623 w 964"/>
                <a:gd name="T31" fmla="*/ 341 h 511"/>
                <a:gd name="T32" fmla="*/ 567 w 964"/>
                <a:gd name="T33" fmla="*/ 341 h 511"/>
                <a:gd name="T34" fmla="*/ 567 w 964"/>
                <a:gd name="T35" fmla="*/ 284 h 511"/>
                <a:gd name="T36" fmla="*/ 170 w 964"/>
                <a:gd name="T37" fmla="*/ 284 h 511"/>
                <a:gd name="T38" fmla="*/ 170 w 964"/>
                <a:gd name="T39" fmla="*/ 341 h 511"/>
                <a:gd name="T40" fmla="*/ 0 w 964"/>
                <a:gd name="T41" fmla="*/ 341 h 511"/>
                <a:gd name="T42" fmla="*/ 0 w 964"/>
                <a:gd name="T43" fmla="*/ 284 h 511"/>
                <a:gd name="T44" fmla="*/ 56 w 964"/>
                <a:gd name="T45" fmla="*/ 284 h 511"/>
                <a:gd name="T46" fmla="*/ 56 w 964"/>
                <a:gd name="T47" fmla="*/ 227 h 511"/>
                <a:gd name="T48" fmla="*/ 113 w 964"/>
                <a:gd name="T49" fmla="*/ 227 h 511"/>
                <a:gd name="T50" fmla="*/ 113 w 964"/>
                <a:gd name="T51" fmla="*/ 170 h 511"/>
                <a:gd name="T52" fmla="*/ 170 w 964"/>
                <a:gd name="T53" fmla="*/ 170 h 511"/>
                <a:gd name="T54" fmla="*/ 170 w 964"/>
                <a:gd name="T55" fmla="*/ 114 h 511"/>
                <a:gd name="T56" fmla="*/ 397 w 964"/>
                <a:gd name="T57" fmla="*/ 114 h 511"/>
                <a:gd name="T58" fmla="*/ 397 w 964"/>
                <a:gd name="T59" fmla="*/ 57 h 511"/>
                <a:gd name="T60" fmla="*/ 453 w 964"/>
                <a:gd name="T61" fmla="*/ 57 h 511"/>
                <a:gd name="T62" fmla="*/ 453 w 964"/>
                <a:gd name="T63" fmla="*/ 0 h 511"/>
                <a:gd name="T64" fmla="*/ 623 w 964"/>
                <a:gd name="T65" fmla="*/ 0 h 511"/>
                <a:gd name="T66" fmla="*/ 623 w 964"/>
                <a:gd name="T67" fmla="*/ 57 h 511"/>
                <a:gd name="T68" fmla="*/ 850 w 964"/>
                <a:gd name="T69" fmla="*/ 57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4" h="511">
                  <a:moveTo>
                    <a:pt x="850" y="57"/>
                  </a:moveTo>
                  <a:lnTo>
                    <a:pt x="850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341"/>
                  </a:lnTo>
                  <a:lnTo>
                    <a:pt x="907" y="341"/>
                  </a:lnTo>
                  <a:lnTo>
                    <a:pt x="907" y="454"/>
                  </a:lnTo>
                  <a:lnTo>
                    <a:pt x="850" y="454"/>
                  </a:lnTo>
                  <a:lnTo>
                    <a:pt x="850" y="511"/>
                  </a:lnTo>
                  <a:lnTo>
                    <a:pt x="737" y="511"/>
                  </a:lnTo>
                  <a:lnTo>
                    <a:pt x="737" y="454"/>
                  </a:lnTo>
                  <a:lnTo>
                    <a:pt x="680" y="454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170" y="284"/>
                  </a:lnTo>
                  <a:lnTo>
                    <a:pt x="170" y="341"/>
                  </a:lnTo>
                  <a:lnTo>
                    <a:pt x="0" y="341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623" y="0"/>
                  </a:lnTo>
                  <a:lnTo>
                    <a:pt x="623" y="57"/>
                  </a:lnTo>
                  <a:lnTo>
                    <a:pt x="85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5" name="Freeform 291"/>
            <p:cNvSpPr>
              <a:spLocks/>
            </p:cNvSpPr>
            <p:nvPr/>
          </p:nvSpPr>
          <p:spPr bwMode="auto">
            <a:xfrm>
              <a:off x="4045" y="1877"/>
              <a:ext cx="1020" cy="851"/>
            </a:xfrm>
            <a:custGeom>
              <a:avLst/>
              <a:gdLst>
                <a:gd name="T0" fmla="*/ 1020 w 1020"/>
                <a:gd name="T1" fmla="*/ 624 h 851"/>
                <a:gd name="T2" fmla="*/ 1020 w 1020"/>
                <a:gd name="T3" fmla="*/ 454 h 851"/>
                <a:gd name="T4" fmla="*/ 907 w 1020"/>
                <a:gd name="T5" fmla="*/ 454 h 851"/>
                <a:gd name="T6" fmla="*/ 907 w 1020"/>
                <a:gd name="T7" fmla="*/ 170 h 851"/>
                <a:gd name="T8" fmla="*/ 850 w 1020"/>
                <a:gd name="T9" fmla="*/ 170 h 851"/>
                <a:gd name="T10" fmla="*/ 850 w 1020"/>
                <a:gd name="T11" fmla="*/ 114 h 851"/>
                <a:gd name="T12" fmla="*/ 793 w 1020"/>
                <a:gd name="T13" fmla="*/ 114 h 851"/>
                <a:gd name="T14" fmla="*/ 793 w 1020"/>
                <a:gd name="T15" fmla="*/ 0 h 851"/>
                <a:gd name="T16" fmla="*/ 510 w 1020"/>
                <a:gd name="T17" fmla="*/ 0 h 851"/>
                <a:gd name="T18" fmla="*/ 510 w 1020"/>
                <a:gd name="T19" fmla="*/ 57 h 851"/>
                <a:gd name="T20" fmla="*/ 397 w 1020"/>
                <a:gd name="T21" fmla="*/ 57 h 851"/>
                <a:gd name="T22" fmla="*/ 397 w 1020"/>
                <a:gd name="T23" fmla="*/ 0 h 851"/>
                <a:gd name="T24" fmla="*/ 283 w 1020"/>
                <a:gd name="T25" fmla="*/ 0 h 851"/>
                <a:gd name="T26" fmla="*/ 283 w 1020"/>
                <a:gd name="T27" fmla="*/ 57 h 851"/>
                <a:gd name="T28" fmla="*/ 226 w 1020"/>
                <a:gd name="T29" fmla="*/ 57 h 851"/>
                <a:gd name="T30" fmla="*/ 226 w 1020"/>
                <a:gd name="T31" fmla="*/ 170 h 851"/>
                <a:gd name="T32" fmla="*/ 170 w 1020"/>
                <a:gd name="T33" fmla="*/ 170 h 851"/>
                <a:gd name="T34" fmla="*/ 170 w 1020"/>
                <a:gd name="T35" fmla="*/ 397 h 851"/>
                <a:gd name="T36" fmla="*/ 283 w 1020"/>
                <a:gd name="T37" fmla="*/ 397 h 851"/>
                <a:gd name="T38" fmla="*/ 283 w 1020"/>
                <a:gd name="T39" fmla="*/ 511 h 851"/>
                <a:gd name="T40" fmla="*/ 226 w 1020"/>
                <a:gd name="T41" fmla="*/ 511 h 851"/>
                <a:gd name="T42" fmla="*/ 226 w 1020"/>
                <a:gd name="T43" fmla="*/ 567 h 851"/>
                <a:gd name="T44" fmla="*/ 0 w 1020"/>
                <a:gd name="T45" fmla="*/ 567 h 851"/>
                <a:gd name="T46" fmla="*/ 0 w 1020"/>
                <a:gd name="T47" fmla="*/ 737 h 851"/>
                <a:gd name="T48" fmla="*/ 56 w 1020"/>
                <a:gd name="T49" fmla="*/ 737 h 851"/>
                <a:gd name="T50" fmla="*/ 56 w 1020"/>
                <a:gd name="T51" fmla="*/ 794 h 851"/>
                <a:gd name="T52" fmla="*/ 170 w 1020"/>
                <a:gd name="T53" fmla="*/ 794 h 851"/>
                <a:gd name="T54" fmla="*/ 170 w 1020"/>
                <a:gd name="T55" fmla="*/ 851 h 851"/>
                <a:gd name="T56" fmla="*/ 226 w 1020"/>
                <a:gd name="T57" fmla="*/ 851 h 851"/>
                <a:gd name="T58" fmla="*/ 226 w 1020"/>
                <a:gd name="T59" fmla="*/ 794 h 851"/>
                <a:gd name="T60" fmla="*/ 283 w 1020"/>
                <a:gd name="T61" fmla="*/ 794 h 851"/>
                <a:gd name="T62" fmla="*/ 283 w 1020"/>
                <a:gd name="T63" fmla="*/ 737 h 851"/>
                <a:gd name="T64" fmla="*/ 340 w 1020"/>
                <a:gd name="T65" fmla="*/ 737 h 851"/>
                <a:gd name="T66" fmla="*/ 340 w 1020"/>
                <a:gd name="T67" fmla="*/ 681 h 851"/>
                <a:gd name="T68" fmla="*/ 567 w 1020"/>
                <a:gd name="T69" fmla="*/ 681 h 851"/>
                <a:gd name="T70" fmla="*/ 567 w 1020"/>
                <a:gd name="T71" fmla="*/ 624 h 851"/>
                <a:gd name="T72" fmla="*/ 623 w 1020"/>
                <a:gd name="T73" fmla="*/ 624 h 851"/>
                <a:gd name="T74" fmla="*/ 623 w 1020"/>
                <a:gd name="T75" fmla="*/ 567 h 851"/>
                <a:gd name="T76" fmla="*/ 793 w 1020"/>
                <a:gd name="T77" fmla="*/ 567 h 851"/>
                <a:gd name="T78" fmla="*/ 793 w 1020"/>
                <a:gd name="T79" fmla="*/ 624 h 851"/>
                <a:gd name="T80" fmla="*/ 1020 w 1020"/>
                <a:gd name="T81" fmla="*/ 62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0" h="851">
                  <a:moveTo>
                    <a:pt x="1020" y="624"/>
                  </a:moveTo>
                  <a:lnTo>
                    <a:pt x="1020" y="454"/>
                  </a:lnTo>
                  <a:lnTo>
                    <a:pt x="907" y="454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114"/>
                  </a:lnTo>
                  <a:lnTo>
                    <a:pt x="793" y="114"/>
                  </a:lnTo>
                  <a:lnTo>
                    <a:pt x="793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511"/>
                  </a:lnTo>
                  <a:lnTo>
                    <a:pt x="226" y="511"/>
                  </a:lnTo>
                  <a:lnTo>
                    <a:pt x="226" y="567"/>
                  </a:lnTo>
                  <a:lnTo>
                    <a:pt x="0" y="567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794"/>
                  </a:lnTo>
                  <a:lnTo>
                    <a:pt x="170" y="794"/>
                  </a:lnTo>
                  <a:lnTo>
                    <a:pt x="170" y="851"/>
                  </a:lnTo>
                  <a:lnTo>
                    <a:pt x="226" y="851"/>
                  </a:lnTo>
                  <a:lnTo>
                    <a:pt x="226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23" y="567"/>
                  </a:lnTo>
                  <a:lnTo>
                    <a:pt x="793" y="567"/>
                  </a:lnTo>
                  <a:lnTo>
                    <a:pt x="793" y="624"/>
                  </a:lnTo>
                  <a:lnTo>
                    <a:pt x="1020" y="6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6" name="Freeform 292"/>
            <p:cNvSpPr>
              <a:spLocks/>
            </p:cNvSpPr>
            <p:nvPr/>
          </p:nvSpPr>
          <p:spPr bwMode="auto">
            <a:xfrm>
              <a:off x="3308" y="1764"/>
              <a:ext cx="1020" cy="1984"/>
            </a:xfrm>
            <a:custGeom>
              <a:avLst/>
              <a:gdLst>
                <a:gd name="T0" fmla="*/ 1020 w 1020"/>
                <a:gd name="T1" fmla="*/ 57 h 1984"/>
                <a:gd name="T2" fmla="*/ 1020 w 1020"/>
                <a:gd name="T3" fmla="*/ 170 h 1984"/>
                <a:gd name="T4" fmla="*/ 963 w 1020"/>
                <a:gd name="T5" fmla="*/ 170 h 1984"/>
                <a:gd name="T6" fmla="*/ 963 w 1020"/>
                <a:gd name="T7" fmla="*/ 283 h 1984"/>
                <a:gd name="T8" fmla="*/ 907 w 1020"/>
                <a:gd name="T9" fmla="*/ 283 h 1984"/>
                <a:gd name="T10" fmla="*/ 907 w 1020"/>
                <a:gd name="T11" fmla="*/ 510 h 1984"/>
                <a:gd name="T12" fmla="*/ 1020 w 1020"/>
                <a:gd name="T13" fmla="*/ 510 h 1984"/>
                <a:gd name="T14" fmla="*/ 1020 w 1020"/>
                <a:gd name="T15" fmla="*/ 624 h 1984"/>
                <a:gd name="T16" fmla="*/ 963 w 1020"/>
                <a:gd name="T17" fmla="*/ 624 h 1984"/>
                <a:gd name="T18" fmla="*/ 963 w 1020"/>
                <a:gd name="T19" fmla="*/ 680 h 1984"/>
                <a:gd name="T20" fmla="*/ 737 w 1020"/>
                <a:gd name="T21" fmla="*/ 680 h 1984"/>
                <a:gd name="T22" fmla="*/ 737 w 1020"/>
                <a:gd name="T23" fmla="*/ 850 h 1984"/>
                <a:gd name="T24" fmla="*/ 793 w 1020"/>
                <a:gd name="T25" fmla="*/ 850 h 1984"/>
                <a:gd name="T26" fmla="*/ 793 w 1020"/>
                <a:gd name="T27" fmla="*/ 907 h 1984"/>
                <a:gd name="T28" fmla="*/ 907 w 1020"/>
                <a:gd name="T29" fmla="*/ 907 h 1984"/>
                <a:gd name="T30" fmla="*/ 907 w 1020"/>
                <a:gd name="T31" fmla="*/ 1021 h 1984"/>
                <a:gd name="T32" fmla="*/ 963 w 1020"/>
                <a:gd name="T33" fmla="*/ 1021 h 1984"/>
                <a:gd name="T34" fmla="*/ 963 w 1020"/>
                <a:gd name="T35" fmla="*/ 1417 h 1984"/>
                <a:gd name="T36" fmla="*/ 907 w 1020"/>
                <a:gd name="T37" fmla="*/ 1417 h 1984"/>
                <a:gd name="T38" fmla="*/ 907 w 1020"/>
                <a:gd name="T39" fmla="*/ 1474 h 1984"/>
                <a:gd name="T40" fmla="*/ 850 w 1020"/>
                <a:gd name="T41" fmla="*/ 1474 h 1984"/>
                <a:gd name="T42" fmla="*/ 850 w 1020"/>
                <a:gd name="T43" fmla="*/ 1531 h 1984"/>
                <a:gd name="T44" fmla="*/ 907 w 1020"/>
                <a:gd name="T45" fmla="*/ 1531 h 1984"/>
                <a:gd name="T46" fmla="*/ 907 w 1020"/>
                <a:gd name="T47" fmla="*/ 1644 h 1984"/>
                <a:gd name="T48" fmla="*/ 850 w 1020"/>
                <a:gd name="T49" fmla="*/ 1644 h 1984"/>
                <a:gd name="T50" fmla="*/ 850 w 1020"/>
                <a:gd name="T51" fmla="*/ 1758 h 1984"/>
                <a:gd name="T52" fmla="*/ 793 w 1020"/>
                <a:gd name="T53" fmla="*/ 1758 h 1984"/>
                <a:gd name="T54" fmla="*/ 793 w 1020"/>
                <a:gd name="T55" fmla="*/ 1814 h 1984"/>
                <a:gd name="T56" fmla="*/ 680 w 1020"/>
                <a:gd name="T57" fmla="*/ 1814 h 1984"/>
                <a:gd name="T58" fmla="*/ 680 w 1020"/>
                <a:gd name="T59" fmla="*/ 1871 h 1984"/>
                <a:gd name="T60" fmla="*/ 453 w 1020"/>
                <a:gd name="T61" fmla="*/ 1871 h 1984"/>
                <a:gd name="T62" fmla="*/ 453 w 1020"/>
                <a:gd name="T63" fmla="*/ 1984 h 1984"/>
                <a:gd name="T64" fmla="*/ 396 w 1020"/>
                <a:gd name="T65" fmla="*/ 1984 h 1984"/>
                <a:gd name="T66" fmla="*/ 396 w 1020"/>
                <a:gd name="T67" fmla="*/ 1871 h 1984"/>
                <a:gd name="T68" fmla="*/ 283 w 1020"/>
                <a:gd name="T69" fmla="*/ 1871 h 1984"/>
                <a:gd name="T70" fmla="*/ 283 w 1020"/>
                <a:gd name="T71" fmla="*/ 1758 h 1984"/>
                <a:gd name="T72" fmla="*/ 113 w 1020"/>
                <a:gd name="T73" fmla="*/ 1758 h 1984"/>
                <a:gd name="T74" fmla="*/ 113 w 1020"/>
                <a:gd name="T75" fmla="*/ 1701 h 1984"/>
                <a:gd name="T76" fmla="*/ 56 w 1020"/>
                <a:gd name="T77" fmla="*/ 1701 h 1984"/>
                <a:gd name="T78" fmla="*/ 56 w 1020"/>
                <a:gd name="T79" fmla="*/ 1531 h 1984"/>
                <a:gd name="T80" fmla="*/ 0 w 1020"/>
                <a:gd name="T81" fmla="*/ 1531 h 1984"/>
                <a:gd name="T82" fmla="*/ 0 w 1020"/>
                <a:gd name="T83" fmla="*/ 1417 h 1984"/>
                <a:gd name="T84" fmla="*/ 56 w 1020"/>
                <a:gd name="T85" fmla="*/ 1417 h 1984"/>
                <a:gd name="T86" fmla="*/ 56 w 1020"/>
                <a:gd name="T87" fmla="*/ 1191 h 1984"/>
                <a:gd name="T88" fmla="*/ 0 w 1020"/>
                <a:gd name="T89" fmla="*/ 1191 h 1984"/>
                <a:gd name="T90" fmla="*/ 0 w 1020"/>
                <a:gd name="T91" fmla="*/ 1134 h 1984"/>
                <a:gd name="T92" fmla="*/ 56 w 1020"/>
                <a:gd name="T93" fmla="*/ 1134 h 1984"/>
                <a:gd name="T94" fmla="*/ 56 w 1020"/>
                <a:gd name="T95" fmla="*/ 1021 h 1984"/>
                <a:gd name="T96" fmla="*/ 113 w 1020"/>
                <a:gd name="T97" fmla="*/ 1021 h 1984"/>
                <a:gd name="T98" fmla="*/ 113 w 1020"/>
                <a:gd name="T99" fmla="*/ 850 h 1984"/>
                <a:gd name="T100" fmla="*/ 226 w 1020"/>
                <a:gd name="T101" fmla="*/ 850 h 1984"/>
                <a:gd name="T102" fmla="*/ 226 w 1020"/>
                <a:gd name="T103" fmla="*/ 624 h 1984"/>
                <a:gd name="T104" fmla="*/ 510 w 1020"/>
                <a:gd name="T105" fmla="*/ 624 h 1984"/>
                <a:gd name="T106" fmla="*/ 510 w 1020"/>
                <a:gd name="T107" fmla="*/ 227 h 1984"/>
                <a:gd name="T108" fmla="*/ 623 w 1020"/>
                <a:gd name="T109" fmla="*/ 227 h 1984"/>
                <a:gd name="T110" fmla="*/ 623 w 1020"/>
                <a:gd name="T111" fmla="*/ 57 h 1984"/>
                <a:gd name="T112" fmla="*/ 737 w 1020"/>
                <a:gd name="T113" fmla="*/ 57 h 1984"/>
                <a:gd name="T114" fmla="*/ 737 w 1020"/>
                <a:gd name="T115" fmla="*/ 0 h 1984"/>
                <a:gd name="T116" fmla="*/ 963 w 1020"/>
                <a:gd name="T117" fmla="*/ 0 h 1984"/>
                <a:gd name="T118" fmla="*/ 963 w 1020"/>
                <a:gd name="T119" fmla="*/ 57 h 1984"/>
                <a:gd name="T120" fmla="*/ 1020 w 1020"/>
                <a:gd name="T121" fmla="*/ 57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0" h="1984">
                  <a:moveTo>
                    <a:pt x="1020" y="57"/>
                  </a:moveTo>
                  <a:lnTo>
                    <a:pt x="1020" y="170"/>
                  </a:lnTo>
                  <a:lnTo>
                    <a:pt x="963" y="170"/>
                  </a:lnTo>
                  <a:lnTo>
                    <a:pt x="963" y="283"/>
                  </a:lnTo>
                  <a:lnTo>
                    <a:pt x="907" y="283"/>
                  </a:lnTo>
                  <a:lnTo>
                    <a:pt x="907" y="510"/>
                  </a:lnTo>
                  <a:lnTo>
                    <a:pt x="1020" y="510"/>
                  </a:lnTo>
                  <a:lnTo>
                    <a:pt x="1020" y="624"/>
                  </a:lnTo>
                  <a:lnTo>
                    <a:pt x="963" y="624"/>
                  </a:lnTo>
                  <a:lnTo>
                    <a:pt x="963" y="680"/>
                  </a:lnTo>
                  <a:lnTo>
                    <a:pt x="737" y="680"/>
                  </a:lnTo>
                  <a:lnTo>
                    <a:pt x="737" y="850"/>
                  </a:lnTo>
                  <a:lnTo>
                    <a:pt x="793" y="850"/>
                  </a:lnTo>
                  <a:lnTo>
                    <a:pt x="793" y="907"/>
                  </a:lnTo>
                  <a:lnTo>
                    <a:pt x="907" y="907"/>
                  </a:lnTo>
                  <a:lnTo>
                    <a:pt x="907" y="1021"/>
                  </a:lnTo>
                  <a:lnTo>
                    <a:pt x="963" y="1021"/>
                  </a:lnTo>
                  <a:lnTo>
                    <a:pt x="963" y="1417"/>
                  </a:lnTo>
                  <a:lnTo>
                    <a:pt x="907" y="1417"/>
                  </a:lnTo>
                  <a:lnTo>
                    <a:pt x="907" y="1474"/>
                  </a:lnTo>
                  <a:lnTo>
                    <a:pt x="850" y="1474"/>
                  </a:lnTo>
                  <a:lnTo>
                    <a:pt x="850" y="1531"/>
                  </a:lnTo>
                  <a:lnTo>
                    <a:pt x="907" y="1531"/>
                  </a:lnTo>
                  <a:lnTo>
                    <a:pt x="907" y="1644"/>
                  </a:lnTo>
                  <a:lnTo>
                    <a:pt x="850" y="1644"/>
                  </a:lnTo>
                  <a:lnTo>
                    <a:pt x="850" y="1758"/>
                  </a:lnTo>
                  <a:lnTo>
                    <a:pt x="793" y="1758"/>
                  </a:lnTo>
                  <a:lnTo>
                    <a:pt x="793" y="1814"/>
                  </a:lnTo>
                  <a:lnTo>
                    <a:pt x="680" y="1814"/>
                  </a:lnTo>
                  <a:lnTo>
                    <a:pt x="680" y="1871"/>
                  </a:lnTo>
                  <a:lnTo>
                    <a:pt x="453" y="1871"/>
                  </a:lnTo>
                  <a:lnTo>
                    <a:pt x="453" y="1984"/>
                  </a:lnTo>
                  <a:lnTo>
                    <a:pt x="396" y="1984"/>
                  </a:lnTo>
                  <a:lnTo>
                    <a:pt x="396" y="1871"/>
                  </a:lnTo>
                  <a:lnTo>
                    <a:pt x="283" y="1871"/>
                  </a:lnTo>
                  <a:lnTo>
                    <a:pt x="283" y="1758"/>
                  </a:lnTo>
                  <a:lnTo>
                    <a:pt x="113" y="1758"/>
                  </a:lnTo>
                  <a:lnTo>
                    <a:pt x="113" y="1701"/>
                  </a:lnTo>
                  <a:lnTo>
                    <a:pt x="56" y="1701"/>
                  </a:lnTo>
                  <a:lnTo>
                    <a:pt x="56" y="1531"/>
                  </a:lnTo>
                  <a:lnTo>
                    <a:pt x="0" y="1531"/>
                  </a:lnTo>
                  <a:lnTo>
                    <a:pt x="0" y="1417"/>
                  </a:lnTo>
                  <a:lnTo>
                    <a:pt x="56" y="1417"/>
                  </a:lnTo>
                  <a:lnTo>
                    <a:pt x="56" y="1191"/>
                  </a:lnTo>
                  <a:lnTo>
                    <a:pt x="0" y="1191"/>
                  </a:lnTo>
                  <a:lnTo>
                    <a:pt x="0" y="1134"/>
                  </a:lnTo>
                  <a:lnTo>
                    <a:pt x="56" y="1134"/>
                  </a:lnTo>
                  <a:lnTo>
                    <a:pt x="56" y="1021"/>
                  </a:lnTo>
                  <a:lnTo>
                    <a:pt x="113" y="1021"/>
                  </a:lnTo>
                  <a:lnTo>
                    <a:pt x="113" y="850"/>
                  </a:lnTo>
                  <a:lnTo>
                    <a:pt x="226" y="850"/>
                  </a:lnTo>
                  <a:lnTo>
                    <a:pt x="226" y="624"/>
                  </a:lnTo>
                  <a:lnTo>
                    <a:pt x="510" y="624"/>
                  </a:lnTo>
                  <a:lnTo>
                    <a:pt x="510" y="227"/>
                  </a:lnTo>
                  <a:lnTo>
                    <a:pt x="623" y="227"/>
                  </a:lnTo>
                  <a:lnTo>
                    <a:pt x="623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963" y="0"/>
                  </a:lnTo>
                  <a:lnTo>
                    <a:pt x="963" y="57"/>
                  </a:lnTo>
                  <a:lnTo>
                    <a:pt x="102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7" name="Freeform 293"/>
            <p:cNvSpPr>
              <a:spLocks/>
            </p:cNvSpPr>
            <p:nvPr/>
          </p:nvSpPr>
          <p:spPr bwMode="auto">
            <a:xfrm>
              <a:off x="2627" y="1424"/>
              <a:ext cx="1361" cy="1871"/>
            </a:xfrm>
            <a:custGeom>
              <a:avLst/>
              <a:gdLst>
                <a:gd name="T0" fmla="*/ 1304 w 1361"/>
                <a:gd name="T1" fmla="*/ 340 h 1871"/>
                <a:gd name="T2" fmla="*/ 1248 w 1361"/>
                <a:gd name="T3" fmla="*/ 283 h 1871"/>
                <a:gd name="T4" fmla="*/ 1191 w 1361"/>
                <a:gd name="T5" fmla="*/ 170 h 1871"/>
                <a:gd name="T6" fmla="*/ 1077 w 1361"/>
                <a:gd name="T7" fmla="*/ 113 h 1871"/>
                <a:gd name="T8" fmla="*/ 794 w 1361"/>
                <a:gd name="T9" fmla="*/ 56 h 1871"/>
                <a:gd name="T10" fmla="*/ 681 w 1361"/>
                <a:gd name="T11" fmla="*/ 0 h 1871"/>
                <a:gd name="T12" fmla="*/ 624 w 1361"/>
                <a:gd name="T13" fmla="*/ 56 h 1871"/>
                <a:gd name="T14" fmla="*/ 567 w 1361"/>
                <a:gd name="T15" fmla="*/ 113 h 1871"/>
                <a:gd name="T16" fmla="*/ 454 w 1361"/>
                <a:gd name="T17" fmla="*/ 283 h 1871"/>
                <a:gd name="T18" fmla="*/ 340 w 1361"/>
                <a:gd name="T19" fmla="*/ 340 h 1871"/>
                <a:gd name="T20" fmla="*/ 284 w 1361"/>
                <a:gd name="T21" fmla="*/ 397 h 1871"/>
                <a:gd name="T22" fmla="*/ 227 w 1361"/>
                <a:gd name="T23" fmla="*/ 623 h 1871"/>
                <a:gd name="T24" fmla="*/ 284 w 1361"/>
                <a:gd name="T25" fmla="*/ 680 h 1871"/>
                <a:gd name="T26" fmla="*/ 227 w 1361"/>
                <a:gd name="T27" fmla="*/ 850 h 1871"/>
                <a:gd name="T28" fmla="*/ 113 w 1361"/>
                <a:gd name="T29" fmla="*/ 907 h 1871"/>
                <a:gd name="T30" fmla="*/ 170 w 1361"/>
                <a:gd name="T31" fmla="*/ 964 h 1871"/>
                <a:gd name="T32" fmla="*/ 113 w 1361"/>
                <a:gd name="T33" fmla="*/ 1020 h 1871"/>
                <a:gd name="T34" fmla="*/ 57 w 1361"/>
                <a:gd name="T35" fmla="*/ 1134 h 1871"/>
                <a:gd name="T36" fmla="*/ 0 w 1361"/>
                <a:gd name="T37" fmla="*/ 1361 h 1871"/>
                <a:gd name="T38" fmla="*/ 170 w 1361"/>
                <a:gd name="T39" fmla="*/ 1417 h 1871"/>
                <a:gd name="T40" fmla="*/ 227 w 1361"/>
                <a:gd name="T41" fmla="*/ 1531 h 1871"/>
                <a:gd name="T42" fmla="*/ 340 w 1361"/>
                <a:gd name="T43" fmla="*/ 1644 h 1871"/>
                <a:gd name="T44" fmla="*/ 397 w 1361"/>
                <a:gd name="T45" fmla="*/ 1701 h 1871"/>
                <a:gd name="T46" fmla="*/ 454 w 1361"/>
                <a:gd name="T47" fmla="*/ 1757 h 1871"/>
                <a:gd name="T48" fmla="*/ 681 w 1361"/>
                <a:gd name="T49" fmla="*/ 1871 h 1871"/>
                <a:gd name="T50" fmla="*/ 737 w 1361"/>
                <a:gd name="T51" fmla="*/ 1757 h 1871"/>
                <a:gd name="T52" fmla="*/ 681 w 1361"/>
                <a:gd name="T53" fmla="*/ 1531 h 1871"/>
                <a:gd name="T54" fmla="*/ 737 w 1361"/>
                <a:gd name="T55" fmla="*/ 1474 h 1871"/>
                <a:gd name="T56" fmla="*/ 794 w 1361"/>
                <a:gd name="T57" fmla="*/ 1361 h 1871"/>
                <a:gd name="T58" fmla="*/ 907 w 1361"/>
                <a:gd name="T59" fmla="*/ 1190 h 1871"/>
                <a:gd name="T60" fmla="*/ 1191 w 1361"/>
                <a:gd name="T61" fmla="*/ 964 h 1871"/>
                <a:gd name="T62" fmla="*/ 1304 w 1361"/>
                <a:gd name="T63" fmla="*/ 567 h 1871"/>
                <a:gd name="T64" fmla="*/ 1361 w 1361"/>
                <a:gd name="T65" fmla="*/ 397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61" h="1871">
                  <a:moveTo>
                    <a:pt x="1361" y="340"/>
                  </a:moveTo>
                  <a:lnTo>
                    <a:pt x="1304" y="340"/>
                  </a:lnTo>
                  <a:lnTo>
                    <a:pt x="1304" y="283"/>
                  </a:lnTo>
                  <a:lnTo>
                    <a:pt x="1248" y="283"/>
                  </a:lnTo>
                  <a:lnTo>
                    <a:pt x="1248" y="170"/>
                  </a:lnTo>
                  <a:lnTo>
                    <a:pt x="1191" y="170"/>
                  </a:lnTo>
                  <a:lnTo>
                    <a:pt x="1191" y="113"/>
                  </a:lnTo>
                  <a:lnTo>
                    <a:pt x="1077" y="113"/>
                  </a:lnTo>
                  <a:lnTo>
                    <a:pt x="1077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681" y="0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170" y="964"/>
                  </a:lnTo>
                  <a:lnTo>
                    <a:pt x="170" y="1020"/>
                  </a:lnTo>
                  <a:lnTo>
                    <a:pt x="113" y="1020"/>
                  </a:lnTo>
                  <a:lnTo>
                    <a:pt x="113" y="1134"/>
                  </a:lnTo>
                  <a:lnTo>
                    <a:pt x="57" y="1134"/>
                  </a:lnTo>
                  <a:lnTo>
                    <a:pt x="57" y="1361"/>
                  </a:lnTo>
                  <a:lnTo>
                    <a:pt x="0" y="1361"/>
                  </a:lnTo>
                  <a:lnTo>
                    <a:pt x="0" y="1417"/>
                  </a:lnTo>
                  <a:lnTo>
                    <a:pt x="170" y="1417"/>
                  </a:lnTo>
                  <a:lnTo>
                    <a:pt x="170" y="1531"/>
                  </a:lnTo>
                  <a:lnTo>
                    <a:pt x="227" y="1531"/>
                  </a:lnTo>
                  <a:lnTo>
                    <a:pt x="227" y="1644"/>
                  </a:lnTo>
                  <a:lnTo>
                    <a:pt x="340" y="1644"/>
                  </a:lnTo>
                  <a:lnTo>
                    <a:pt x="340" y="1701"/>
                  </a:lnTo>
                  <a:lnTo>
                    <a:pt x="397" y="1701"/>
                  </a:lnTo>
                  <a:lnTo>
                    <a:pt x="397" y="1757"/>
                  </a:lnTo>
                  <a:lnTo>
                    <a:pt x="454" y="1757"/>
                  </a:lnTo>
                  <a:lnTo>
                    <a:pt x="454" y="1871"/>
                  </a:lnTo>
                  <a:lnTo>
                    <a:pt x="681" y="1871"/>
                  </a:lnTo>
                  <a:lnTo>
                    <a:pt x="681" y="1757"/>
                  </a:lnTo>
                  <a:lnTo>
                    <a:pt x="737" y="1757"/>
                  </a:lnTo>
                  <a:lnTo>
                    <a:pt x="737" y="1531"/>
                  </a:lnTo>
                  <a:lnTo>
                    <a:pt x="681" y="1531"/>
                  </a:lnTo>
                  <a:lnTo>
                    <a:pt x="681" y="1474"/>
                  </a:lnTo>
                  <a:lnTo>
                    <a:pt x="737" y="1474"/>
                  </a:lnTo>
                  <a:lnTo>
                    <a:pt x="737" y="1361"/>
                  </a:lnTo>
                  <a:lnTo>
                    <a:pt x="794" y="1361"/>
                  </a:lnTo>
                  <a:lnTo>
                    <a:pt x="794" y="1190"/>
                  </a:lnTo>
                  <a:lnTo>
                    <a:pt x="907" y="1190"/>
                  </a:lnTo>
                  <a:lnTo>
                    <a:pt x="907" y="964"/>
                  </a:lnTo>
                  <a:lnTo>
                    <a:pt x="1191" y="964"/>
                  </a:lnTo>
                  <a:lnTo>
                    <a:pt x="1191" y="567"/>
                  </a:lnTo>
                  <a:lnTo>
                    <a:pt x="1304" y="567"/>
                  </a:lnTo>
                  <a:lnTo>
                    <a:pt x="1304" y="397"/>
                  </a:lnTo>
                  <a:lnTo>
                    <a:pt x="1361" y="397"/>
                  </a:lnTo>
                  <a:lnTo>
                    <a:pt x="1361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B2917BC0-B9C7-4A7C-9FA6-3E8BD8F94E3C}"/>
              </a:ext>
            </a:extLst>
          </p:cNvPr>
          <p:cNvSpPr txBox="1"/>
          <p:nvPr/>
        </p:nvSpPr>
        <p:spPr>
          <a:xfrm>
            <a:off x="182514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山梨県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1BD8D82A-85B3-46EF-BA68-791C13A8A7BE}"/>
              </a:ext>
            </a:extLst>
          </p:cNvPr>
          <p:cNvSpPr txBox="1"/>
          <p:nvPr/>
        </p:nvSpPr>
        <p:spPr>
          <a:xfrm>
            <a:off x="147236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13C528D3-38CC-4E94-BE67-7601B9662278}"/>
              </a:ext>
            </a:extLst>
          </p:cNvPr>
          <p:cNvCxnSpPr/>
          <p:nvPr/>
        </p:nvCxnSpPr>
        <p:spPr>
          <a:xfrm>
            <a:off x="174125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41EB8A20-B8B2-49F6-93B4-8408C1CEFD76}"/>
              </a:ext>
            </a:extLst>
          </p:cNvPr>
          <p:cNvGrpSpPr/>
          <p:nvPr/>
        </p:nvGrpSpPr>
        <p:grpSpPr>
          <a:xfrm>
            <a:off x="1326741" y="2387386"/>
            <a:ext cx="720000" cy="430244"/>
            <a:chOff x="6555416" y="4900731"/>
            <a:chExt cx="720000" cy="378515"/>
          </a:xfrm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FB0117B8-7949-4288-8620-357A90609E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北杜市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3CF19338-F195-4EB9-9427-E63DA30B3C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30060962-B4D9-4F48-8F12-C24DC62AC959}"/>
              </a:ext>
            </a:extLst>
          </p:cNvPr>
          <p:cNvGrpSpPr/>
          <p:nvPr/>
        </p:nvGrpSpPr>
        <p:grpSpPr>
          <a:xfrm>
            <a:off x="3253077" y="2801914"/>
            <a:ext cx="720000" cy="430244"/>
            <a:chOff x="6555416" y="4900731"/>
            <a:chExt cx="720000" cy="378515"/>
          </a:xfrm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F6F66B48-5CCC-4F4B-8410-0702355BE3F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山梨市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7B4A8060-9757-4AA5-9731-FDEB221CD80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DC2C1F45-3767-4D35-BCE7-AEF44F839AC1}"/>
              </a:ext>
            </a:extLst>
          </p:cNvPr>
          <p:cNvGrpSpPr/>
          <p:nvPr/>
        </p:nvGrpSpPr>
        <p:grpSpPr>
          <a:xfrm>
            <a:off x="4921857" y="4013494"/>
            <a:ext cx="720000" cy="430244"/>
            <a:chOff x="6555416" y="4900731"/>
            <a:chExt cx="720000" cy="378515"/>
          </a:xfrm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EEB441D7-4EF7-42A3-8F7B-38C12A6A76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大月市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41E8F67B-245B-45C6-9AB0-B7C04958C8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5935FFE6-52AF-4C66-AD7E-954D3952843C}"/>
              </a:ext>
            </a:extLst>
          </p:cNvPr>
          <p:cNvGrpSpPr/>
          <p:nvPr/>
        </p:nvGrpSpPr>
        <p:grpSpPr>
          <a:xfrm>
            <a:off x="4914237" y="2596174"/>
            <a:ext cx="720000" cy="430244"/>
            <a:chOff x="6555416" y="4900731"/>
            <a:chExt cx="720000" cy="378515"/>
          </a:xfrm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65E5E3F0-61FB-46FA-B352-B42E4D4CF4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丹波山村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A04D1EEF-F2EC-416B-ADBF-446E1AD4F5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3664954F-BFCC-4393-AF83-8867B9E50FCF}"/>
              </a:ext>
            </a:extLst>
          </p:cNvPr>
          <p:cNvGrpSpPr/>
          <p:nvPr/>
        </p:nvGrpSpPr>
        <p:grpSpPr>
          <a:xfrm>
            <a:off x="5158077" y="3198154"/>
            <a:ext cx="720000" cy="430244"/>
            <a:chOff x="6555416" y="4900731"/>
            <a:chExt cx="720000" cy="378515"/>
          </a:xfrm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C7D8C18C-3780-45F1-91E1-1CE900B436B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小菅村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170BBD7C-9D57-42E7-83EA-FCEC411E87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8F893E4D-BB1C-45F9-BE22-AB309263337F}"/>
              </a:ext>
            </a:extLst>
          </p:cNvPr>
          <p:cNvGrpSpPr/>
          <p:nvPr/>
        </p:nvGrpSpPr>
        <p:grpSpPr>
          <a:xfrm>
            <a:off x="5981037" y="4066834"/>
            <a:ext cx="720000" cy="430244"/>
            <a:chOff x="6555416" y="4900731"/>
            <a:chExt cx="720000" cy="378515"/>
          </a:xfrm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B3B221B0-7D4D-4A4B-BD29-BF79F851E2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上野原市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C95F2839-59F4-40E6-B7F3-E10E3101A5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F484C8D0-529A-476D-B3D7-3BB83F14926E}"/>
              </a:ext>
            </a:extLst>
          </p:cNvPr>
          <p:cNvGrpSpPr/>
          <p:nvPr/>
        </p:nvGrpSpPr>
        <p:grpSpPr>
          <a:xfrm>
            <a:off x="3976977" y="3487714"/>
            <a:ext cx="720000" cy="430244"/>
            <a:chOff x="6555416" y="4900731"/>
            <a:chExt cx="720000" cy="378515"/>
          </a:xfrm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CCA5B70B-5090-46C8-8549-4E94A5495C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甲州市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D02FECD4-35AF-4834-AB4E-A14466C51A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32CDDA10-B8C3-4937-BD88-FD7E230690E5}"/>
              </a:ext>
            </a:extLst>
          </p:cNvPr>
          <p:cNvGrpSpPr/>
          <p:nvPr/>
        </p:nvGrpSpPr>
        <p:grpSpPr>
          <a:xfrm>
            <a:off x="5013297" y="4920274"/>
            <a:ext cx="720000" cy="430244"/>
            <a:chOff x="6555416" y="4900731"/>
            <a:chExt cx="720000" cy="378515"/>
          </a:xfrm>
        </p:grpSpPr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FBBFCB8E-74DC-4842-BECD-AC628A65B0E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都留市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4FFEA5A0-F773-4D89-96CE-8C1F8E18260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02140DF7-52B9-44AA-8C50-C79D238EA746}"/>
              </a:ext>
            </a:extLst>
          </p:cNvPr>
          <p:cNvGrpSpPr/>
          <p:nvPr/>
        </p:nvGrpSpPr>
        <p:grpSpPr>
          <a:xfrm>
            <a:off x="5683857" y="5400334"/>
            <a:ext cx="720000" cy="430244"/>
            <a:chOff x="6555416" y="4900731"/>
            <a:chExt cx="720000" cy="378515"/>
          </a:xfrm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E36CC97C-7203-4144-92FA-E0E63D3CC0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道志村</a:t>
              </a:r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02332F60-D06C-47C9-BDE5-BFB23C5EF8B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B25D397B-C7AF-4D3D-AAD6-AAB6716ACAD5}"/>
              </a:ext>
            </a:extLst>
          </p:cNvPr>
          <p:cNvGrpSpPr/>
          <p:nvPr/>
        </p:nvGrpSpPr>
        <p:grpSpPr>
          <a:xfrm>
            <a:off x="1258161" y="3461806"/>
            <a:ext cx="720000" cy="430244"/>
            <a:chOff x="6555416" y="4900731"/>
            <a:chExt cx="720000" cy="378515"/>
          </a:xfrm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6A618565-21B5-4C69-A34C-EE0D0E7A98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韮崎市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0B351437-3343-40AD-B578-DE1933DE72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47D33B2B-D796-41C7-9899-08E7CA62C8EA}"/>
              </a:ext>
            </a:extLst>
          </p:cNvPr>
          <p:cNvGrpSpPr/>
          <p:nvPr/>
        </p:nvGrpSpPr>
        <p:grpSpPr>
          <a:xfrm>
            <a:off x="1258161" y="4200946"/>
            <a:ext cx="720000" cy="430244"/>
            <a:chOff x="6555416" y="4900731"/>
            <a:chExt cx="720000" cy="378515"/>
          </a:xfrm>
        </p:grpSpPr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4318DE77-35B5-47CA-ABAB-346D3C5296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8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南アルプス市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9C54292D-FB81-456B-A27B-E6645E09BE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556C91CD-5CF5-441D-94CB-B8D30B3D32A1}"/>
              </a:ext>
            </a:extLst>
          </p:cNvPr>
          <p:cNvGrpSpPr/>
          <p:nvPr/>
        </p:nvGrpSpPr>
        <p:grpSpPr>
          <a:xfrm>
            <a:off x="1258161" y="4962946"/>
            <a:ext cx="720000" cy="430244"/>
            <a:chOff x="6555416" y="4900731"/>
            <a:chExt cx="720000" cy="378515"/>
          </a:xfrm>
        </p:grpSpPr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DC59E4D1-C8FE-4A0D-802C-1C401A459B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富士川町</a:t>
              </a:r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48E5BE3E-67BC-4C43-ACCD-AEA70183178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11A6CD6C-5366-487A-8B02-CBF576E78404}"/>
              </a:ext>
            </a:extLst>
          </p:cNvPr>
          <p:cNvGrpSpPr/>
          <p:nvPr/>
        </p:nvGrpSpPr>
        <p:grpSpPr>
          <a:xfrm>
            <a:off x="671421" y="5580166"/>
            <a:ext cx="720000" cy="430244"/>
            <a:chOff x="6555416" y="4900731"/>
            <a:chExt cx="720000" cy="378515"/>
          </a:xfrm>
        </p:grpSpPr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629393EE-25F7-4879-973B-3DB9C72C2B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早川町</a:t>
              </a:r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8735C581-5DF3-4F21-B516-DB8646C027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70CA5A02-1C55-419E-9E00-567611481E24}"/>
              </a:ext>
            </a:extLst>
          </p:cNvPr>
          <p:cNvGrpSpPr/>
          <p:nvPr/>
        </p:nvGrpSpPr>
        <p:grpSpPr>
          <a:xfrm>
            <a:off x="1867761" y="6029746"/>
            <a:ext cx="720000" cy="430244"/>
            <a:chOff x="6555416" y="4900731"/>
            <a:chExt cx="720000" cy="378515"/>
          </a:xfrm>
        </p:grpSpPr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BD4BDB96-E98E-4F71-AB57-109442A091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身延町</a:t>
              </a:r>
            </a:p>
          </p:txBody>
        </p: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BCB4FD24-A9E4-46A6-8271-335A084D2D3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E78AA16D-3993-4976-B82F-87155644EF02}"/>
              </a:ext>
            </a:extLst>
          </p:cNvPr>
          <p:cNvGrpSpPr/>
          <p:nvPr/>
        </p:nvGrpSpPr>
        <p:grpSpPr>
          <a:xfrm>
            <a:off x="1654401" y="7431826"/>
            <a:ext cx="720000" cy="430244"/>
            <a:chOff x="6555416" y="4900731"/>
            <a:chExt cx="720000" cy="378515"/>
          </a:xfrm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A1B4436C-C61B-4A71-BA07-EA25F5BF50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南部町</a:t>
              </a:r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9ABB6509-9A7C-4E04-A81A-D7DA56ED7D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0EF76496-126A-47AC-8FD0-7C50E309B283}"/>
              </a:ext>
            </a:extLst>
          </p:cNvPr>
          <p:cNvGrpSpPr/>
          <p:nvPr/>
        </p:nvGrpSpPr>
        <p:grpSpPr>
          <a:xfrm>
            <a:off x="4816794" y="6177574"/>
            <a:ext cx="720000" cy="430244"/>
            <a:chOff x="6555416" y="4900731"/>
            <a:chExt cx="720000" cy="378515"/>
          </a:xfrm>
        </p:grpSpPr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1831013A-1029-4C15-86AC-E2226D0779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山中湖村</a:t>
              </a:r>
            </a:p>
          </p:txBody>
        </p:sp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0DF000D2-0C1E-4AD3-BC25-8E5659DCEA2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85404BE2-E5C8-4691-8C9F-DF3F0BE6838B}"/>
              </a:ext>
            </a:extLst>
          </p:cNvPr>
          <p:cNvGrpSpPr/>
          <p:nvPr/>
        </p:nvGrpSpPr>
        <p:grpSpPr>
          <a:xfrm>
            <a:off x="4054794" y="6177574"/>
            <a:ext cx="720000" cy="430244"/>
            <a:chOff x="6555416" y="4900731"/>
            <a:chExt cx="720000" cy="378515"/>
          </a:xfrm>
        </p:grpSpPr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44A2A1CE-0854-41CA-8F26-EAA8DC10A9B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富士吉田市</a:t>
              </a: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BA07A7C4-41E7-4E61-96BB-62626DAC17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EBE0B748-D47B-49A1-B7D0-F39000CD4A1A}"/>
              </a:ext>
            </a:extLst>
          </p:cNvPr>
          <p:cNvGrpSpPr/>
          <p:nvPr/>
        </p:nvGrpSpPr>
        <p:grpSpPr>
          <a:xfrm>
            <a:off x="3292794" y="6177574"/>
            <a:ext cx="720000" cy="430244"/>
            <a:chOff x="6555416" y="4900731"/>
            <a:chExt cx="720000" cy="378515"/>
          </a:xfrm>
        </p:grpSpPr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D7ACE476-F245-49A3-BB49-F8B7B82EF5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鳴沢村</a:t>
              </a:r>
            </a:p>
          </p:txBody>
        </p:sp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D4526C14-EE70-4BF9-8272-6FBF9B73F87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F7E963A2-7338-4785-97A6-62420C19D5F7}"/>
              </a:ext>
            </a:extLst>
          </p:cNvPr>
          <p:cNvGrpSpPr/>
          <p:nvPr/>
        </p:nvGrpSpPr>
        <p:grpSpPr>
          <a:xfrm>
            <a:off x="4367214" y="5712754"/>
            <a:ext cx="720000" cy="430244"/>
            <a:chOff x="6555416" y="4900731"/>
            <a:chExt cx="720000" cy="378515"/>
          </a:xfrm>
        </p:grpSpPr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516DD596-BB5D-426F-9CB2-86D6222FAC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忍野村</a:t>
              </a:r>
            </a:p>
          </p:txBody>
        </p:sp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C1888134-60F7-4063-B2AF-16925289B6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1F7BEEBD-4F94-4A26-BB28-6627803EA6A0}"/>
              </a:ext>
            </a:extLst>
          </p:cNvPr>
          <p:cNvGrpSpPr/>
          <p:nvPr/>
        </p:nvGrpSpPr>
        <p:grpSpPr>
          <a:xfrm>
            <a:off x="4207194" y="5095534"/>
            <a:ext cx="720000" cy="430244"/>
            <a:chOff x="6555416" y="4900731"/>
            <a:chExt cx="720000" cy="378515"/>
          </a:xfrm>
        </p:grpSpPr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ACB301A2-18F3-4EF4-8F4B-824D375BFC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西桂町</a:t>
              </a:r>
            </a:p>
          </p:txBody>
        </p:sp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46204B34-E9C2-4C1C-B8A6-E61C0E9FC7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F23555AB-AB84-4BAF-B1A9-339855009F8F}"/>
              </a:ext>
            </a:extLst>
          </p:cNvPr>
          <p:cNvGrpSpPr/>
          <p:nvPr/>
        </p:nvGrpSpPr>
        <p:grpSpPr>
          <a:xfrm>
            <a:off x="3147921" y="5298226"/>
            <a:ext cx="720000" cy="430244"/>
            <a:chOff x="6555416" y="4900731"/>
            <a:chExt cx="720000" cy="378515"/>
          </a:xfrm>
        </p:grpSpPr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282833A8-6AA0-4B9F-9587-7649D871DA9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8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富士河口湖町</a:t>
              </a:r>
            </a:p>
          </p:txBody>
        </p: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740C6E07-EC57-43F3-BE30-05C931C868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84AA43D-19B5-48C0-8985-4C387EC529CE}"/>
              </a:ext>
            </a:extLst>
          </p:cNvPr>
          <p:cNvGrpSpPr/>
          <p:nvPr/>
        </p:nvGrpSpPr>
        <p:grpSpPr>
          <a:xfrm>
            <a:off x="3292794" y="4501174"/>
            <a:ext cx="720000" cy="430244"/>
            <a:chOff x="6555416" y="4900731"/>
            <a:chExt cx="720000" cy="378515"/>
          </a:xfrm>
        </p:grpSpPr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ADEEF05E-3D91-4176-92BF-9B0BE43BF3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笛吹市</a:t>
              </a: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B1724D2A-4856-4333-8C6A-90B7F588F8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A12A1E27-9D8E-46DA-B535-475B005D96A9}"/>
              </a:ext>
            </a:extLst>
          </p:cNvPr>
          <p:cNvGrpSpPr/>
          <p:nvPr/>
        </p:nvGrpSpPr>
        <p:grpSpPr>
          <a:xfrm>
            <a:off x="2134461" y="3278926"/>
            <a:ext cx="720000" cy="430244"/>
            <a:chOff x="6555416" y="4900731"/>
            <a:chExt cx="720000" cy="378515"/>
          </a:xfrm>
        </p:grpSpPr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6B340627-86B4-4FC0-8988-05FDAB2B71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甲斐市</a:t>
              </a:r>
            </a:p>
          </p:txBody>
        </p:sp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5B19F3D8-68E1-48D0-9796-A33A836C19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DE8878E2-D262-4D8D-ACBA-37E3E143BA08}"/>
              </a:ext>
            </a:extLst>
          </p:cNvPr>
          <p:cNvGrpSpPr/>
          <p:nvPr/>
        </p:nvGrpSpPr>
        <p:grpSpPr>
          <a:xfrm>
            <a:off x="2507841" y="3781846"/>
            <a:ext cx="720000" cy="430244"/>
            <a:chOff x="6555416" y="4900731"/>
            <a:chExt cx="720000" cy="378515"/>
          </a:xfrm>
        </p:grpSpPr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53FA4687-1D49-4CCC-9DE7-1E11BFA0F2B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甲府市</a:t>
              </a:r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95F8CBD7-6A49-4D0B-A0A3-E6BDD6D0172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9B1CD16D-2A8B-470E-BD08-EA58F0B2D56A}"/>
              </a:ext>
            </a:extLst>
          </p:cNvPr>
          <p:cNvGrpSpPr/>
          <p:nvPr/>
        </p:nvGrpSpPr>
        <p:grpSpPr>
          <a:xfrm>
            <a:off x="2203041" y="4254286"/>
            <a:ext cx="720000" cy="430244"/>
            <a:chOff x="6555416" y="4900731"/>
            <a:chExt cx="720000" cy="378515"/>
          </a:xfrm>
        </p:grpSpPr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1BC53D07-5A65-463E-8B0B-40DE996607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昭和町</a:t>
              </a:r>
            </a:p>
          </p:txBody>
        </p:sp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837350F1-1081-4BD3-99F1-203472CA8C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AABB6962-5DEA-423B-9BBF-F91AF36AF759}"/>
              </a:ext>
            </a:extLst>
          </p:cNvPr>
          <p:cNvGrpSpPr/>
          <p:nvPr/>
        </p:nvGrpSpPr>
        <p:grpSpPr>
          <a:xfrm>
            <a:off x="2203041" y="4726726"/>
            <a:ext cx="720000" cy="430244"/>
            <a:chOff x="6555416" y="4900731"/>
            <a:chExt cx="720000" cy="378515"/>
          </a:xfrm>
        </p:grpSpPr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B4C94319-9C6B-474E-8137-B1F9E8D32BE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中央市</a:t>
              </a:r>
            </a:p>
          </p:txBody>
        </p:sp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48B7D9E9-D7E2-4707-8D4F-8F87A8727C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888608C6-3C75-46DF-BE73-7E6D459504A1}"/>
              </a:ext>
            </a:extLst>
          </p:cNvPr>
          <p:cNvGrpSpPr/>
          <p:nvPr/>
        </p:nvGrpSpPr>
        <p:grpSpPr>
          <a:xfrm>
            <a:off x="2065881" y="5206786"/>
            <a:ext cx="720000" cy="430244"/>
            <a:chOff x="6555416" y="4900731"/>
            <a:chExt cx="720000" cy="378515"/>
          </a:xfrm>
        </p:grpSpPr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14CB33FE-8998-4C5D-8C54-D0E2C6FAE91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市川三郷町</a:t>
              </a:r>
            </a:p>
          </p:txBody>
        </p:sp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587D619A-0797-4A20-A796-41F2B3B2AC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78" name="Group 294"/>
          <p:cNvGrpSpPr>
            <a:grpSpLocks/>
          </p:cNvGrpSpPr>
          <p:nvPr/>
        </p:nvGrpSpPr>
        <p:grpSpPr bwMode="auto">
          <a:xfrm>
            <a:off x="86179" y="1480911"/>
            <a:ext cx="6685643" cy="6879545"/>
            <a:chOff x="76" y="970"/>
            <a:chExt cx="5896" cy="6067"/>
          </a:xfrm>
        </p:grpSpPr>
        <p:sp>
          <p:nvSpPr>
            <p:cNvPr id="16643" name="Freeform 259"/>
            <p:cNvSpPr>
              <a:spLocks/>
            </p:cNvSpPr>
            <p:nvPr/>
          </p:nvSpPr>
          <p:spPr bwMode="auto">
            <a:xfrm>
              <a:off x="2230" y="1707"/>
              <a:ext cx="851" cy="2835"/>
            </a:xfrm>
            <a:custGeom>
              <a:avLst/>
              <a:gdLst>
                <a:gd name="T0" fmla="*/ 510 w 851"/>
                <a:gd name="T1" fmla="*/ 2835 h 2835"/>
                <a:gd name="T2" fmla="*/ 454 w 851"/>
                <a:gd name="T3" fmla="*/ 2779 h 2835"/>
                <a:gd name="T4" fmla="*/ 397 w 851"/>
                <a:gd name="T5" fmla="*/ 2722 h 2835"/>
                <a:gd name="T6" fmla="*/ 340 w 851"/>
                <a:gd name="T7" fmla="*/ 2438 h 2835"/>
                <a:gd name="T8" fmla="*/ 284 w 851"/>
                <a:gd name="T9" fmla="*/ 2382 h 2835"/>
                <a:gd name="T10" fmla="*/ 227 w 851"/>
                <a:gd name="T11" fmla="*/ 2268 h 2835"/>
                <a:gd name="T12" fmla="*/ 170 w 851"/>
                <a:gd name="T13" fmla="*/ 2041 h 2835"/>
                <a:gd name="T14" fmla="*/ 114 w 851"/>
                <a:gd name="T15" fmla="*/ 1815 h 2835"/>
                <a:gd name="T16" fmla="*/ 170 w 851"/>
                <a:gd name="T17" fmla="*/ 1758 h 2835"/>
                <a:gd name="T18" fmla="*/ 57 w 851"/>
                <a:gd name="T19" fmla="*/ 1701 h 2835"/>
                <a:gd name="T20" fmla="*/ 0 w 851"/>
                <a:gd name="T21" fmla="*/ 1645 h 2835"/>
                <a:gd name="T22" fmla="*/ 57 w 851"/>
                <a:gd name="T23" fmla="*/ 1588 h 2835"/>
                <a:gd name="T24" fmla="*/ 0 w 851"/>
                <a:gd name="T25" fmla="*/ 1418 h 2835"/>
                <a:gd name="T26" fmla="*/ 57 w 851"/>
                <a:gd name="T27" fmla="*/ 1248 h 2835"/>
                <a:gd name="T28" fmla="*/ 170 w 851"/>
                <a:gd name="T29" fmla="*/ 1191 h 2835"/>
                <a:gd name="T30" fmla="*/ 227 w 851"/>
                <a:gd name="T31" fmla="*/ 1078 h 2835"/>
                <a:gd name="T32" fmla="*/ 170 w 851"/>
                <a:gd name="T33" fmla="*/ 964 h 2835"/>
                <a:gd name="T34" fmla="*/ 114 w 851"/>
                <a:gd name="T35" fmla="*/ 851 h 2835"/>
                <a:gd name="T36" fmla="*/ 170 w 851"/>
                <a:gd name="T37" fmla="*/ 511 h 2835"/>
                <a:gd name="T38" fmla="*/ 340 w 851"/>
                <a:gd name="T39" fmla="*/ 340 h 2835"/>
                <a:gd name="T40" fmla="*/ 397 w 851"/>
                <a:gd name="T41" fmla="*/ 284 h 2835"/>
                <a:gd name="T42" fmla="*/ 454 w 851"/>
                <a:gd name="T43" fmla="*/ 227 h 2835"/>
                <a:gd name="T44" fmla="*/ 510 w 851"/>
                <a:gd name="T45" fmla="*/ 170 h 2835"/>
                <a:gd name="T46" fmla="*/ 567 w 851"/>
                <a:gd name="T47" fmla="*/ 114 h 2835"/>
                <a:gd name="T48" fmla="*/ 851 w 851"/>
                <a:gd name="T49" fmla="*/ 0 h 2835"/>
                <a:gd name="T50" fmla="*/ 737 w 851"/>
                <a:gd name="T51" fmla="*/ 57 h 2835"/>
                <a:gd name="T52" fmla="*/ 681 w 851"/>
                <a:gd name="T53" fmla="*/ 114 h 2835"/>
                <a:gd name="T54" fmla="*/ 624 w 851"/>
                <a:gd name="T55" fmla="*/ 340 h 2835"/>
                <a:gd name="T56" fmla="*/ 681 w 851"/>
                <a:gd name="T57" fmla="*/ 397 h 2835"/>
                <a:gd name="T58" fmla="*/ 624 w 851"/>
                <a:gd name="T59" fmla="*/ 567 h 2835"/>
                <a:gd name="T60" fmla="*/ 510 w 851"/>
                <a:gd name="T61" fmla="*/ 624 h 2835"/>
                <a:gd name="T62" fmla="*/ 567 w 851"/>
                <a:gd name="T63" fmla="*/ 681 h 2835"/>
                <a:gd name="T64" fmla="*/ 510 w 851"/>
                <a:gd name="T65" fmla="*/ 737 h 2835"/>
                <a:gd name="T66" fmla="*/ 454 w 851"/>
                <a:gd name="T67" fmla="*/ 851 h 2835"/>
                <a:gd name="T68" fmla="*/ 397 w 851"/>
                <a:gd name="T69" fmla="*/ 1078 h 2835"/>
                <a:gd name="T70" fmla="*/ 567 w 851"/>
                <a:gd name="T71" fmla="*/ 1134 h 2835"/>
                <a:gd name="T72" fmla="*/ 510 w 851"/>
                <a:gd name="T73" fmla="*/ 1361 h 2835"/>
                <a:gd name="T74" fmla="*/ 567 w 851"/>
                <a:gd name="T75" fmla="*/ 1418 h 2835"/>
                <a:gd name="T76" fmla="*/ 624 w 851"/>
                <a:gd name="T77" fmla="*/ 1531 h 2835"/>
                <a:gd name="T78" fmla="*/ 510 w 851"/>
                <a:gd name="T79" fmla="*/ 1758 h 2835"/>
                <a:gd name="T80" fmla="*/ 454 w 851"/>
                <a:gd name="T81" fmla="*/ 1815 h 2835"/>
                <a:gd name="T82" fmla="*/ 510 w 851"/>
                <a:gd name="T83" fmla="*/ 1985 h 2835"/>
                <a:gd name="T84" fmla="*/ 397 w 851"/>
                <a:gd name="T85" fmla="*/ 2098 h 2835"/>
                <a:gd name="T86" fmla="*/ 510 w 851"/>
                <a:gd name="T87" fmla="*/ 2212 h 2835"/>
                <a:gd name="T88" fmla="*/ 567 w 851"/>
                <a:gd name="T89" fmla="*/ 2268 h 2835"/>
                <a:gd name="T90" fmla="*/ 681 w 851"/>
                <a:gd name="T91" fmla="*/ 2495 h 2835"/>
                <a:gd name="T92" fmla="*/ 737 w 851"/>
                <a:gd name="T93" fmla="*/ 2552 h 2835"/>
                <a:gd name="T94" fmla="*/ 794 w 851"/>
                <a:gd name="T95" fmla="*/ 2665 h 2835"/>
                <a:gd name="T96" fmla="*/ 681 w 851"/>
                <a:gd name="T97" fmla="*/ 2722 h 2835"/>
                <a:gd name="T98" fmla="*/ 624 w 851"/>
                <a:gd name="T99" fmla="*/ 2779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51" h="2835">
                  <a:moveTo>
                    <a:pt x="624" y="2835"/>
                  </a:moveTo>
                  <a:lnTo>
                    <a:pt x="510" y="2835"/>
                  </a:lnTo>
                  <a:lnTo>
                    <a:pt x="510" y="2779"/>
                  </a:lnTo>
                  <a:lnTo>
                    <a:pt x="454" y="2779"/>
                  </a:lnTo>
                  <a:lnTo>
                    <a:pt x="454" y="2722"/>
                  </a:lnTo>
                  <a:lnTo>
                    <a:pt x="397" y="2722"/>
                  </a:lnTo>
                  <a:lnTo>
                    <a:pt x="397" y="2438"/>
                  </a:lnTo>
                  <a:lnTo>
                    <a:pt x="340" y="2438"/>
                  </a:lnTo>
                  <a:lnTo>
                    <a:pt x="340" y="2382"/>
                  </a:lnTo>
                  <a:lnTo>
                    <a:pt x="284" y="2382"/>
                  </a:lnTo>
                  <a:lnTo>
                    <a:pt x="284" y="2268"/>
                  </a:lnTo>
                  <a:lnTo>
                    <a:pt x="227" y="2268"/>
                  </a:lnTo>
                  <a:lnTo>
                    <a:pt x="227" y="2041"/>
                  </a:lnTo>
                  <a:lnTo>
                    <a:pt x="170" y="2041"/>
                  </a:lnTo>
                  <a:lnTo>
                    <a:pt x="170" y="1815"/>
                  </a:lnTo>
                  <a:lnTo>
                    <a:pt x="114" y="1815"/>
                  </a:lnTo>
                  <a:lnTo>
                    <a:pt x="114" y="1758"/>
                  </a:lnTo>
                  <a:lnTo>
                    <a:pt x="170" y="1758"/>
                  </a:lnTo>
                  <a:lnTo>
                    <a:pt x="170" y="1701"/>
                  </a:lnTo>
                  <a:lnTo>
                    <a:pt x="57" y="1701"/>
                  </a:lnTo>
                  <a:lnTo>
                    <a:pt x="57" y="1645"/>
                  </a:lnTo>
                  <a:lnTo>
                    <a:pt x="0" y="1645"/>
                  </a:lnTo>
                  <a:lnTo>
                    <a:pt x="0" y="1588"/>
                  </a:lnTo>
                  <a:lnTo>
                    <a:pt x="57" y="1588"/>
                  </a:lnTo>
                  <a:lnTo>
                    <a:pt x="57" y="1418"/>
                  </a:lnTo>
                  <a:lnTo>
                    <a:pt x="0" y="1418"/>
                  </a:lnTo>
                  <a:lnTo>
                    <a:pt x="0" y="1248"/>
                  </a:lnTo>
                  <a:lnTo>
                    <a:pt x="57" y="1248"/>
                  </a:lnTo>
                  <a:lnTo>
                    <a:pt x="57" y="1191"/>
                  </a:lnTo>
                  <a:lnTo>
                    <a:pt x="170" y="1191"/>
                  </a:lnTo>
                  <a:lnTo>
                    <a:pt x="170" y="1078"/>
                  </a:lnTo>
                  <a:lnTo>
                    <a:pt x="227" y="1078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851"/>
                  </a:lnTo>
                  <a:lnTo>
                    <a:pt x="114" y="851"/>
                  </a:lnTo>
                  <a:lnTo>
                    <a:pt x="114" y="511"/>
                  </a:lnTo>
                  <a:lnTo>
                    <a:pt x="170" y="511"/>
                  </a:lnTo>
                  <a:lnTo>
                    <a:pt x="170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851" y="0"/>
                  </a:lnTo>
                  <a:lnTo>
                    <a:pt x="851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681" y="114"/>
                  </a:lnTo>
                  <a:lnTo>
                    <a:pt x="681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510" y="624"/>
                  </a:lnTo>
                  <a:lnTo>
                    <a:pt x="510" y="681"/>
                  </a:lnTo>
                  <a:lnTo>
                    <a:pt x="567" y="681"/>
                  </a:lnTo>
                  <a:lnTo>
                    <a:pt x="567" y="737"/>
                  </a:lnTo>
                  <a:lnTo>
                    <a:pt x="510" y="737"/>
                  </a:lnTo>
                  <a:lnTo>
                    <a:pt x="510" y="851"/>
                  </a:lnTo>
                  <a:lnTo>
                    <a:pt x="454" y="851"/>
                  </a:lnTo>
                  <a:lnTo>
                    <a:pt x="454" y="1078"/>
                  </a:lnTo>
                  <a:lnTo>
                    <a:pt x="397" y="1078"/>
                  </a:lnTo>
                  <a:lnTo>
                    <a:pt x="397" y="1134"/>
                  </a:lnTo>
                  <a:lnTo>
                    <a:pt x="567" y="1134"/>
                  </a:lnTo>
                  <a:lnTo>
                    <a:pt x="567" y="1361"/>
                  </a:lnTo>
                  <a:lnTo>
                    <a:pt x="510" y="1361"/>
                  </a:lnTo>
                  <a:lnTo>
                    <a:pt x="510" y="1418"/>
                  </a:lnTo>
                  <a:lnTo>
                    <a:pt x="567" y="1418"/>
                  </a:lnTo>
                  <a:lnTo>
                    <a:pt x="567" y="1531"/>
                  </a:lnTo>
                  <a:lnTo>
                    <a:pt x="624" y="1531"/>
                  </a:lnTo>
                  <a:lnTo>
                    <a:pt x="624" y="1758"/>
                  </a:lnTo>
                  <a:lnTo>
                    <a:pt x="510" y="1758"/>
                  </a:lnTo>
                  <a:lnTo>
                    <a:pt x="510" y="1815"/>
                  </a:lnTo>
                  <a:lnTo>
                    <a:pt x="454" y="1815"/>
                  </a:lnTo>
                  <a:lnTo>
                    <a:pt x="454" y="1985"/>
                  </a:lnTo>
                  <a:lnTo>
                    <a:pt x="510" y="1985"/>
                  </a:lnTo>
                  <a:lnTo>
                    <a:pt x="510" y="2098"/>
                  </a:lnTo>
                  <a:lnTo>
                    <a:pt x="397" y="2098"/>
                  </a:lnTo>
                  <a:lnTo>
                    <a:pt x="397" y="2212"/>
                  </a:lnTo>
                  <a:lnTo>
                    <a:pt x="510" y="2212"/>
                  </a:lnTo>
                  <a:lnTo>
                    <a:pt x="510" y="2268"/>
                  </a:lnTo>
                  <a:lnTo>
                    <a:pt x="567" y="2268"/>
                  </a:lnTo>
                  <a:lnTo>
                    <a:pt x="567" y="2495"/>
                  </a:lnTo>
                  <a:lnTo>
                    <a:pt x="681" y="2495"/>
                  </a:lnTo>
                  <a:lnTo>
                    <a:pt x="681" y="2552"/>
                  </a:lnTo>
                  <a:lnTo>
                    <a:pt x="737" y="2552"/>
                  </a:lnTo>
                  <a:lnTo>
                    <a:pt x="737" y="2665"/>
                  </a:lnTo>
                  <a:lnTo>
                    <a:pt x="794" y="2665"/>
                  </a:lnTo>
                  <a:lnTo>
                    <a:pt x="794" y="2722"/>
                  </a:lnTo>
                  <a:lnTo>
                    <a:pt x="681" y="2722"/>
                  </a:lnTo>
                  <a:lnTo>
                    <a:pt x="681" y="2779"/>
                  </a:lnTo>
                  <a:lnTo>
                    <a:pt x="624" y="2779"/>
                  </a:lnTo>
                  <a:lnTo>
                    <a:pt x="624" y="283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5" name="Freeform 261"/>
            <p:cNvSpPr>
              <a:spLocks/>
            </p:cNvSpPr>
            <p:nvPr/>
          </p:nvSpPr>
          <p:spPr bwMode="auto">
            <a:xfrm>
              <a:off x="416" y="3408"/>
              <a:ext cx="1134" cy="2609"/>
            </a:xfrm>
            <a:custGeom>
              <a:avLst/>
              <a:gdLst>
                <a:gd name="T0" fmla="*/ 0 w 1134"/>
                <a:gd name="T1" fmla="*/ 284 h 2609"/>
                <a:gd name="T2" fmla="*/ 56 w 1134"/>
                <a:gd name="T3" fmla="*/ 681 h 2609"/>
                <a:gd name="T4" fmla="*/ 113 w 1134"/>
                <a:gd name="T5" fmla="*/ 737 h 2609"/>
                <a:gd name="T6" fmla="*/ 170 w 1134"/>
                <a:gd name="T7" fmla="*/ 1361 h 2609"/>
                <a:gd name="T8" fmla="*/ 113 w 1134"/>
                <a:gd name="T9" fmla="*/ 1418 h 2609"/>
                <a:gd name="T10" fmla="*/ 56 w 1134"/>
                <a:gd name="T11" fmla="*/ 1531 h 2609"/>
                <a:gd name="T12" fmla="*/ 170 w 1134"/>
                <a:gd name="T13" fmla="*/ 1871 h 2609"/>
                <a:gd name="T14" fmla="*/ 113 w 1134"/>
                <a:gd name="T15" fmla="*/ 1928 h 2609"/>
                <a:gd name="T16" fmla="*/ 56 w 1134"/>
                <a:gd name="T17" fmla="*/ 1985 h 2609"/>
                <a:gd name="T18" fmla="*/ 0 w 1134"/>
                <a:gd name="T19" fmla="*/ 2155 h 2609"/>
                <a:gd name="T20" fmla="*/ 113 w 1134"/>
                <a:gd name="T21" fmla="*/ 2495 h 2609"/>
                <a:gd name="T22" fmla="*/ 170 w 1134"/>
                <a:gd name="T23" fmla="*/ 2552 h 2609"/>
                <a:gd name="T24" fmla="*/ 227 w 1134"/>
                <a:gd name="T25" fmla="*/ 2609 h 2609"/>
                <a:gd name="T26" fmla="*/ 397 w 1134"/>
                <a:gd name="T27" fmla="*/ 2552 h 2609"/>
                <a:gd name="T28" fmla="*/ 510 w 1134"/>
                <a:gd name="T29" fmla="*/ 2495 h 2609"/>
                <a:gd name="T30" fmla="*/ 623 w 1134"/>
                <a:gd name="T31" fmla="*/ 2382 h 2609"/>
                <a:gd name="T32" fmla="*/ 680 w 1134"/>
                <a:gd name="T33" fmla="*/ 2212 h 2609"/>
                <a:gd name="T34" fmla="*/ 794 w 1134"/>
                <a:gd name="T35" fmla="*/ 2268 h 2609"/>
                <a:gd name="T36" fmla="*/ 907 w 1134"/>
                <a:gd name="T37" fmla="*/ 2212 h 2609"/>
                <a:gd name="T38" fmla="*/ 964 w 1134"/>
                <a:gd name="T39" fmla="*/ 1985 h 2609"/>
                <a:gd name="T40" fmla="*/ 1020 w 1134"/>
                <a:gd name="T41" fmla="*/ 1928 h 2609"/>
                <a:gd name="T42" fmla="*/ 1134 w 1134"/>
                <a:gd name="T43" fmla="*/ 1701 h 2609"/>
                <a:gd name="T44" fmla="*/ 1020 w 1134"/>
                <a:gd name="T45" fmla="*/ 1588 h 2609"/>
                <a:gd name="T46" fmla="*/ 964 w 1134"/>
                <a:gd name="T47" fmla="*/ 1531 h 2609"/>
                <a:gd name="T48" fmla="*/ 907 w 1134"/>
                <a:gd name="T49" fmla="*/ 1248 h 2609"/>
                <a:gd name="T50" fmla="*/ 850 w 1134"/>
                <a:gd name="T51" fmla="*/ 1134 h 2609"/>
                <a:gd name="T52" fmla="*/ 794 w 1134"/>
                <a:gd name="T53" fmla="*/ 964 h 2609"/>
                <a:gd name="T54" fmla="*/ 737 w 1134"/>
                <a:gd name="T55" fmla="*/ 737 h 2609"/>
                <a:gd name="T56" fmla="*/ 567 w 1134"/>
                <a:gd name="T57" fmla="*/ 624 h 2609"/>
                <a:gd name="T58" fmla="*/ 623 w 1134"/>
                <a:gd name="T59" fmla="*/ 511 h 2609"/>
                <a:gd name="T60" fmla="*/ 737 w 1134"/>
                <a:gd name="T61" fmla="*/ 454 h 2609"/>
                <a:gd name="T62" fmla="*/ 680 w 1134"/>
                <a:gd name="T63" fmla="*/ 340 h 2609"/>
                <a:gd name="T64" fmla="*/ 510 w 1134"/>
                <a:gd name="T65" fmla="*/ 57 h 2609"/>
                <a:gd name="T66" fmla="*/ 170 w 1134"/>
                <a:gd name="T67" fmla="*/ 0 h 2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2609">
                  <a:moveTo>
                    <a:pt x="0" y="0"/>
                  </a:moveTo>
                  <a:lnTo>
                    <a:pt x="0" y="284"/>
                  </a:lnTo>
                  <a:lnTo>
                    <a:pt x="56" y="284"/>
                  </a:lnTo>
                  <a:lnTo>
                    <a:pt x="56" y="681"/>
                  </a:lnTo>
                  <a:lnTo>
                    <a:pt x="113" y="681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1361"/>
                  </a:lnTo>
                  <a:lnTo>
                    <a:pt x="113" y="1361"/>
                  </a:lnTo>
                  <a:lnTo>
                    <a:pt x="113" y="1418"/>
                  </a:lnTo>
                  <a:lnTo>
                    <a:pt x="56" y="1418"/>
                  </a:lnTo>
                  <a:lnTo>
                    <a:pt x="56" y="1531"/>
                  </a:lnTo>
                  <a:lnTo>
                    <a:pt x="170" y="1531"/>
                  </a:lnTo>
                  <a:lnTo>
                    <a:pt x="170" y="1871"/>
                  </a:lnTo>
                  <a:lnTo>
                    <a:pt x="113" y="1871"/>
                  </a:lnTo>
                  <a:lnTo>
                    <a:pt x="113" y="1928"/>
                  </a:lnTo>
                  <a:lnTo>
                    <a:pt x="56" y="1928"/>
                  </a:lnTo>
                  <a:lnTo>
                    <a:pt x="56" y="1985"/>
                  </a:lnTo>
                  <a:lnTo>
                    <a:pt x="0" y="1985"/>
                  </a:lnTo>
                  <a:lnTo>
                    <a:pt x="0" y="2155"/>
                  </a:lnTo>
                  <a:lnTo>
                    <a:pt x="113" y="2155"/>
                  </a:lnTo>
                  <a:lnTo>
                    <a:pt x="113" y="2495"/>
                  </a:lnTo>
                  <a:lnTo>
                    <a:pt x="170" y="2495"/>
                  </a:lnTo>
                  <a:lnTo>
                    <a:pt x="170" y="2552"/>
                  </a:lnTo>
                  <a:lnTo>
                    <a:pt x="227" y="2552"/>
                  </a:lnTo>
                  <a:lnTo>
                    <a:pt x="227" y="2609"/>
                  </a:lnTo>
                  <a:lnTo>
                    <a:pt x="397" y="2609"/>
                  </a:lnTo>
                  <a:lnTo>
                    <a:pt x="397" y="2552"/>
                  </a:lnTo>
                  <a:lnTo>
                    <a:pt x="510" y="2552"/>
                  </a:lnTo>
                  <a:lnTo>
                    <a:pt x="510" y="2495"/>
                  </a:lnTo>
                  <a:lnTo>
                    <a:pt x="623" y="2495"/>
                  </a:lnTo>
                  <a:lnTo>
                    <a:pt x="623" y="2382"/>
                  </a:lnTo>
                  <a:lnTo>
                    <a:pt x="680" y="2382"/>
                  </a:lnTo>
                  <a:lnTo>
                    <a:pt x="680" y="2212"/>
                  </a:lnTo>
                  <a:lnTo>
                    <a:pt x="794" y="2212"/>
                  </a:lnTo>
                  <a:lnTo>
                    <a:pt x="794" y="2268"/>
                  </a:lnTo>
                  <a:lnTo>
                    <a:pt x="907" y="2268"/>
                  </a:lnTo>
                  <a:lnTo>
                    <a:pt x="907" y="2212"/>
                  </a:lnTo>
                  <a:lnTo>
                    <a:pt x="964" y="2212"/>
                  </a:lnTo>
                  <a:lnTo>
                    <a:pt x="964" y="1985"/>
                  </a:lnTo>
                  <a:lnTo>
                    <a:pt x="1020" y="1985"/>
                  </a:lnTo>
                  <a:lnTo>
                    <a:pt x="1020" y="1928"/>
                  </a:lnTo>
                  <a:lnTo>
                    <a:pt x="1134" y="1928"/>
                  </a:lnTo>
                  <a:lnTo>
                    <a:pt x="1134" y="1701"/>
                  </a:lnTo>
                  <a:lnTo>
                    <a:pt x="1020" y="1701"/>
                  </a:lnTo>
                  <a:lnTo>
                    <a:pt x="1020" y="1588"/>
                  </a:lnTo>
                  <a:lnTo>
                    <a:pt x="964" y="1588"/>
                  </a:lnTo>
                  <a:lnTo>
                    <a:pt x="964" y="1531"/>
                  </a:lnTo>
                  <a:lnTo>
                    <a:pt x="907" y="1531"/>
                  </a:lnTo>
                  <a:lnTo>
                    <a:pt x="907" y="1248"/>
                  </a:lnTo>
                  <a:lnTo>
                    <a:pt x="850" y="1248"/>
                  </a:lnTo>
                  <a:lnTo>
                    <a:pt x="850" y="1134"/>
                  </a:lnTo>
                  <a:lnTo>
                    <a:pt x="794" y="1134"/>
                  </a:lnTo>
                  <a:lnTo>
                    <a:pt x="794" y="964"/>
                  </a:lnTo>
                  <a:lnTo>
                    <a:pt x="737" y="964"/>
                  </a:lnTo>
                  <a:lnTo>
                    <a:pt x="737" y="737"/>
                  </a:lnTo>
                  <a:lnTo>
                    <a:pt x="567" y="737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23" y="511"/>
                  </a:lnTo>
                  <a:lnTo>
                    <a:pt x="737" y="511"/>
                  </a:lnTo>
                  <a:lnTo>
                    <a:pt x="737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510" y="340"/>
                  </a:lnTo>
                  <a:lnTo>
                    <a:pt x="51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6" name="Freeform 262"/>
            <p:cNvSpPr>
              <a:spLocks/>
            </p:cNvSpPr>
            <p:nvPr/>
          </p:nvSpPr>
          <p:spPr bwMode="auto">
            <a:xfrm>
              <a:off x="1890" y="2218"/>
              <a:ext cx="567" cy="1360"/>
            </a:xfrm>
            <a:custGeom>
              <a:avLst/>
              <a:gdLst>
                <a:gd name="T0" fmla="*/ 454 w 567"/>
                <a:gd name="T1" fmla="*/ 56 h 1360"/>
                <a:gd name="T2" fmla="*/ 397 w 567"/>
                <a:gd name="T3" fmla="*/ 56 h 1360"/>
                <a:gd name="T4" fmla="*/ 397 w 567"/>
                <a:gd name="T5" fmla="*/ 0 h 1360"/>
                <a:gd name="T6" fmla="*/ 283 w 567"/>
                <a:gd name="T7" fmla="*/ 0 h 1360"/>
                <a:gd name="T8" fmla="*/ 283 w 567"/>
                <a:gd name="T9" fmla="*/ 56 h 1360"/>
                <a:gd name="T10" fmla="*/ 227 w 567"/>
                <a:gd name="T11" fmla="*/ 56 h 1360"/>
                <a:gd name="T12" fmla="*/ 227 w 567"/>
                <a:gd name="T13" fmla="*/ 283 h 1360"/>
                <a:gd name="T14" fmla="*/ 283 w 567"/>
                <a:gd name="T15" fmla="*/ 283 h 1360"/>
                <a:gd name="T16" fmla="*/ 283 w 567"/>
                <a:gd name="T17" fmla="*/ 453 h 1360"/>
                <a:gd name="T18" fmla="*/ 227 w 567"/>
                <a:gd name="T19" fmla="*/ 453 h 1360"/>
                <a:gd name="T20" fmla="*/ 227 w 567"/>
                <a:gd name="T21" fmla="*/ 623 h 1360"/>
                <a:gd name="T22" fmla="*/ 170 w 567"/>
                <a:gd name="T23" fmla="*/ 623 h 1360"/>
                <a:gd name="T24" fmla="*/ 170 w 567"/>
                <a:gd name="T25" fmla="*/ 680 h 1360"/>
                <a:gd name="T26" fmla="*/ 0 w 567"/>
                <a:gd name="T27" fmla="*/ 680 h 1360"/>
                <a:gd name="T28" fmla="*/ 0 w 567"/>
                <a:gd name="T29" fmla="*/ 907 h 1360"/>
                <a:gd name="T30" fmla="*/ 57 w 567"/>
                <a:gd name="T31" fmla="*/ 907 h 1360"/>
                <a:gd name="T32" fmla="*/ 57 w 567"/>
                <a:gd name="T33" fmla="*/ 1020 h 1360"/>
                <a:gd name="T34" fmla="*/ 170 w 567"/>
                <a:gd name="T35" fmla="*/ 1020 h 1360"/>
                <a:gd name="T36" fmla="*/ 170 w 567"/>
                <a:gd name="T37" fmla="*/ 1247 h 1360"/>
                <a:gd name="T38" fmla="*/ 227 w 567"/>
                <a:gd name="T39" fmla="*/ 1247 h 1360"/>
                <a:gd name="T40" fmla="*/ 227 w 567"/>
                <a:gd name="T41" fmla="*/ 1304 h 1360"/>
                <a:gd name="T42" fmla="*/ 283 w 567"/>
                <a:gd name="T43" fmla="*/ 1304 h 1360"/>
                <a:gd name="T44" fmla="*/ 283 w 567"/>
                <a:gd name="T45" fmla="*/ 1360 h 1360"/>
                <a:gd name="T46" fmla="*/ 397 w 567"/>
                <a:gd name="T47" fmla="*/ 1360 h 1360"/>
                <a:gd name="T48" fmla="*/ 397 w 567"/>
                <a:gd name="T49" fmla="*/ 1134 h 1360"/>
                <a:gd name="T50" fmla="*/ 340 w 567"/>
                <a:gd name="T51" fmla="*/ 1134 h 1360"/>
                <a:gd name="T52" fmla="*/ 340 w 567"/>
                <a:gd name="T53" fmla="*/ 1077 h 1360"/>
                <a:gd name="T54" fmla="*/ 397 w 567"/>
                <a:gd name="T55" fmla="*/ 1077 h 1360"/>
                <a:gd name="T56" fmla="*/ 397 w 567"/>
                <a:gd name="T57" fmla="*/ 907 h 1360"/>
                <a:gd name="T58" fmla="*/ 340 w 567"/>
                <a:gd name="T59" fmla="*/ 907 h 1360"/>
                <a:gd name="T60" fmla="*/ 340 w 567"/>
                <a:gd name="T61" fmla="*/ 737 h 1360"/>
                <a:gd name="T62" fmla="*/ 397 w 567"/>
                <a:gd name="T63" fmla="*/ 737 h 1360"/>
                <a:gd name="T64" fmla="*/ 397 w 567"/>
                <a:gd name="T65" fmla="*/ 680 h 1360"/>
                <a:gd name="T66" fmla="*/ 510 w 567"/>
                <a:gd name="T67" fmla="*/ 680 h 1360"/>
                <a:gd name="T68" fmla="*/ 510 w 567"/>
                <a:gd name="T69" fmla="*/ 567 h 1360"/>
                <a:gd name="T70" fmla="*/ 567 w 567"/>
                <a:gd name="T71" fmla="*/ 567 h 1360"/>
                <a:gd name="T72" fmla="*/ 567 w 567"/>
                <a:gd name="T73" fmla="*/ 453 h 1360"/>
                <a:gd name="T74" fmla="*/ 510 w 567"/>
                <a:gd name="T75" fmla="*/ 453 h 1360"/>
                <a:gd name="T76" fmla="*/ 510 w 567"/>
                <a:gd name="T77" fmla="*/ 340 h 1360"/>
                <a:gd name="T78" fmla="*/ 454 w 567"/>
                <a:gd name="T79" fmla="*/ 340 h 1360"/>
                <a:gd name="T80" fmla="*/ 454 w 567"/>
                <a:gd name="T81" fmla="*/ 56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1360">
                  <a:moveTo>
                    <a:pt x="454" y="56"/>
                  </a:moveTo>
                  <a:lnTo>
                    <a:pt x="397" y="56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227" y="56"/>
                  </a:lnTo>
                  <a:lnTo>
                    <a:pt x="227" y="283"/>
                  </a:lnTo>
                  <a:lnTo>
                    <a:pt x="283" y="283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70" y="680"/>
                  </a:lnTo>
                  <a:lnTo>
                    <a:pt x="0" y="680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1020"/>
                  </a:lnTo>
                  <a:lnTo>
                    <a:pt x="170" y="1020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304"/>
                  </a:lnTo>
                  <a:lnTo>
                    <a:pt x="283" y="1304"/>
                  </a:lnTo>
                  <a:lnTo>
                    <a:pt x="283" y="1360"/>
                  </a:lnTo>
                  <a:lnTo>
                    <a:pt x="397" y="1360"/>
                  </a:lnTo>
                  <a:lnTo>
                    <a:pt x="397" y="1134"/>
                  </a:lnTo>
                  <a:lnTo>
                    <a:pt x="340" y="1134"/>
                  </a:lnTo>
                  <a:lnTo>
                    <a:pt x="340" y="1077"/>
                  </a:lnTo>
                  <a:lnTo>
                    <a:pt x="397" y="1077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510" y="680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510" y="453"/>
                  </a:lnTo>
                  <a:lnTo>
                    <a:pt x="510" y="340"/>
                  </a:lnTo>
                  <a:lnTo>
                    <a:pt x="454" y="340"/>
                  </a:lnTo>
                  <a:lnTo>
                    <a:pt x="454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7" name="Freeform 263"/>
            <p:cNvSpPr>
              <a:spLocks/>
            </p:cNvSpPr>
            <p:nvPr/>
          </p:nvSpPr>
          <p:spPr bwMode="auto">
            <a:xfrm>
              <a:off x="1039" y="4372"/>
              <a:ext cx="1645" cy="1701"/>
            </a:xfrm>
            <a:custGeom>
              <a:avLst/>
              <a:gdLst>
                <a:gd name="T0" fmla="*/ 1305 w 1645"/>
                <a:gd name="T1" fmla="*/ 57 h 1701"/>
                <a:gd name="T2" fmla="*/ 1191 w 1645"/>
                <a:gd name="T3" fmla="*/ 0 h 1701"/>
                <a:gd name="T4" fmla="*/ 1021 w 1645"/>
                <a:gd name="T5" fmla="*/ 114 h 1701"/>
                <a:gd name="T6" fmla="*/ 908 w 1645"/>
                <a:gd name="T7" fmla="*/ 227 h 1701"/>
                <a:gd name="T8" fmla="*/ 794 w 1645"/>
                <a:gd name="T9" fmla="*/ 284 h 1701"/>
                <a:gd name="T10" fmla="*/ 738 w 1645"/>
                <a:gd name="T11" fmla="*/ 340 h 1701"/>
                <a:gd name="T12" fmla="*/ 681 w 1645"/>
                <a:gd name="T13" fmla="*/ 397 h 1701"/>
                <a:gd name="T14" fmla="*/ 738 w 1645"/>
                <a:gd name="T15" fmla="*/ 284 h 1701"/>
                <a:gd name="T16" fmla="*/ 624 w 1645"/>
                <a:gd name="T17" fmla="*/ 170 h 1701"/>
                <a:gd name="T18" fmla="*/ 567 w 1645"/>
                <a:gd name="T19" fmla="*/ 227 h 1701"/>
                <a:gd name="T20" fmla="*/ 454 w 1645"/>
                <a:gd name="T21" fmla="*/ 170 h 1701"/>
                <a:gd name="T22" fmla="*/ 397 w 1645"/>
                <a:gd name="T23" fmla="*/ 227 h 1701"/>
                <a:gd name="T24" fmla="*/ 341 w 1645"/>
                <a:gd name="T25" fmla="*/ 284 h 1701"/>
                <a:gd name="T26" fmla="*/ 284 w 1645"/>
                <a:gd name="T27" fmla="*/ 340 h 1701"/>
                <a:gd name="T28" fmla="*/ 341 w 1645"/>
                <a:gd name="T29" fmla="*/ 567 h 1701"/>
                <a:gd name="T30" fmla="*/ 397 w 1645"/>
                <a:gd name="T31" fmla="*/ 624 h 1701"/>
                <a:gd name="T32" fmla="*/ 511 w 1645"/>
                <a:gd name="T33" fmla="*/ 737 h 1701"/>
                <a:gd name="T34" fmla="*/ 397 w 1645"/>
                <a:gd name="T35" fmla="*/ 964 h 1701"/>
                <a:gd name="T36" fmla="*/ 341 w 1645"/>
                <a:gd name="T37" fmla="*/ 1021 h 1701"/>
                <a:gd name="T38" fmla="*/ 284 w 1645"/>
                <a:gd name="T39" fmla="*/ 1248 h 1701"/>
                <a:gd name="T40" fmla="*/ 171 w 1645"/>
                <a:gd name="T41" fmla="*/ 1304 h 1701"/>
                <a:gd name="T42" fmla="*/ 57 w 1645"/>
                <a:gd name="T43" fmla="*/ 1248 h 1701"/>
                <a:gd name="T44" fmla="*/ 0 w 1645"/>
                <a:gd name="T45" fmla="*/ 1418 h 1701"/>
                <a:gd name="T46" fmla="*/ 171 w 1645"/>
                <a:gd name="T47" fmla="*/ 1531 h 1701"/>
                <a:gd name="T48" fmla="*/ 227 w 1645"/>
                <a:gd name="T49" fmla="*/ 1645 h 1701"/>
                <a:gd name="T50" fmla="*/ 454 w 1645"/>
                <a:gd name="T51" fmla="*/ 1701 h 1701"/>
                <a:gd name="T52" fmla="*/ 511 w 1645"/>
                <a:gd name="T53" fmla="*/ 1645 h 1701"/>
                <a:gd name="T54" fmla="*/ 908 w 1645"/>
                <a:gd name="T55" fmla="*/ 1588 h 1701"/>
                <a:gd name="T56" fmla="*/ 1021 w 1645"/>
                <a:gd name="T57" fmla="*/ 1304 h 1701"/>
                <a:gd name="T58" fmla="*/ 1078 w 1645"/>
                <a:gd name="T59" fmla="*/ 1248 h 1701"/>
                <a:gd name="T60" fmla="*/ 1134 w 1645"/>
                <a:gd name="T61" fmla="*/ 1134 h 1701"/>
                <a:gd name="T62" fmla="*/ 1248 w 1645"/>
                <a:gd name="T63" fmla="*/ 1078 h 1701"/>
                <a:gd name="T64" fmla="*/ 1305 w 1645"/>
                <a:gd name="T65" fmla="*/ 794 h 1701"/>
                <a:gd name="T66" fmla="*/ 1418 w 1645"/>
                <a:gd name="T67" fmla="*/ 737 h 1701"/>
                <a:gd name="T68" fmla="*/ 1475 w 1645"/>
                <a:gd name="T69" fmla="*/ 681 h 1701"/>
                <a:gd name="T70" fmla="*/ 1531 w 1645"/>
                <a:gd name="T71" fmla="*/ 624 h 1701"/>
                <a:gd name="T72" fmla="*/ 1645 w 1645"/>
                <a:gd name="T73" fmla="*/ 34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45" h="1701">
                  <a:moveTo>
                    <a:pt x="1645" y="57"/>
                  </a:moveTo>
                  <a:lnTo>
                    <a:pt x="1305" y="57"/>
                  </a:lnTo>
                  <a:lnTo>
                    <a:pt x="1305" y="0"/>
                  </a:lnTo>
                  <a:lnTo>
                    <a:pt x="1191" y="0"/>
                  </a:lnTo>
                  <a:lnTo>
                    <a:pt x="1191" y="114"/>
                  </a:lnTo>
                  <a:lnTo>
                    <a:pt x="1021" y="114"/>
                  </a:lnTo>
                  <a:lnTo>
                    <a:pt x="1021" y="227"/>
                  </a:lnTo>
                  <a:lnTo>
                    <a:pt x="908" y="227"/>
                  </a:lnTo>
                  <a:lnTo>
                    <a:pt x="908" y="284"/>
                  </a:lnTo>
                  <a:lnTo>
                    <a:pt x="794" y="284"/>
                  </a:lnTo>
                  <a:lnTo>
                    <a:pt x="794" y="340"/>
                  </a:lnTo>
                  <a:lnTo>
                    <a:pt x="738" y="340"/>
                  </a:lnTo>
                  <a:lnTo>
                    <a:pt x="738" y="397"/>
                  </a:lnTo>
                  <a:lnTo>
                    <a:pt x="681" y="397"/>
                  </a:lnTo>
                  <a:lnTo>
                    <a:pt x="681" y="284"/>
                  </a:lnTo>
                  <a:lnTo>
                    <a:pt x="738" y="284"/>
                  </a:lnTo>
                  <a:lnTo>
                    <a:pt x="738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454" y="170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341" y="284"/>
                  </a:lnTo>
                  <a:lnTo>
                    <a:pt x="341" y="340"/>
                  </a:lnTo>
                  <a:lnTo>
                    <a:pt x="284" y="340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624"/>
                  </a:lnTo>
                  <a:lnTo>
                    <a:pt x="397" y="624"/>
                  </a:lnTo>
                  <a:lnTo>
                    <a:pt x="397" y="737"/>
                  </a:lnTo>
                  <a:lnTo>
                    <a:pt x="511" y="737"/>
                  </a:lnTo>
                  <a:lnTo>
                    <a:pt x="511" y="964"/>
                  </a:lnTo>
                  <a:lnTo>
                    <a:pt x="397" y="964"/>
                  </a:lnTo>
                  <a:lnTo>
                    <a:pt x="397" y="1021"/>
                  </a:lnTo>
                  <a:lnTo>
                    <a:pt x="341" y="1021"/>
                  </a:lnTo>
                  <a:lnTo>
                    <a:pt x="341" y="1248"/>
                  </a:lnTo>
                  <a:lnTo>
                    <a:pt x="284" y="1248"/>
                  </a:lnTo>
                  <a:lnTo>
                    <a:pt x="284" y="1304"/>
                  </a:lnTo>
                  <a:lnTo>
                    <a:pt x="171" y="1304"/>
                  </a:lnTo>
                  <a:lnTo>
                    <a:pt x="171" y="1248"/>
                  </a:lnTo>
                  <a:lnTo>
                    <a:pt x="57" y="1248"/>
                  </a:lnTo>
                  <a:lnTo>
                    <a:pt x="57" y="1418"/>
                  </a:lnTo>
                  <a:lnTo>
                    <a:pt x="0" y="1418"/>
                  </a:lnTo>
                  <a:lnTo>
                    <a:pt x="0" y="1531"/>
                  </a:lnTo>
                  <a:lnTo>
                    <a:pt x="171" y="1531"/>
                  </a:lnTo>
                  <a:lnTo>
                    <a:pt x="171" y="1645"/>
                  </a:lnTo>
                  <a:lnTo>
                    <a:pt x="227" y="1645"/>
                  </a:lnTo>
                  <a:lnTo>
                    <a:pt x="227" y="1701"/>
                  </a:lnTo>
                  <a:lnTo>
                    <a:pt x="454" y="1701"/>
                  </a:lnTo>
                  <a:lnTo>
                    <a:pt x="454" y="1645"/>
                  </a:lnTo>
                  <a:lnTo>
                    <a:pt x="511" y="1645"/>
                  </a:lnTo>
                  <a:lnTo>
                    <a:pt x="511" y="1588"/>
                  </a:lnTo>
                  <a:lnTo>
                    <a:pt x="908" y="1588"/>
                  </a:lnTo>
                  <a:lnTo>
                    <a:pt x="908" y="1304"/>
                  </a:lnTo>
                  <a:lnTo>
                    <a:pt x="1021" y="1304"/>
                  </a:lnTo>
                  <a:lnTo>
                    <a:pt x="1021" y="1248"/>
                  </a:lnTo>
                  <a:lnTo>
                    <a:pt x="1078" y="1248"/>
                  </a:lnTo>
                  <a:lnTo>
                    <a:pt x="1078" y="1134"/>
                  </a:lnTo>
                  <a:lnTo>
                    <a:pt x="1134" y="1134"/>
                  </a:lnTo>
                  <a:lnTo>
                    <a:pt x="1134" y="1078"/>
                  </a:lnTo>
                  <a:lnTo>
                    <a:pt x="1248" y="1078"/>
                  </a:lnTo>
                  <a:lnTo>
                    <a:pt x="1248" y="794"/>
                  </a:lnTo>
                  <a:lnTo>
                    <a:pt x="1305" y="794"/>
                  </a:lnTo>
                  <a:lnTo>
                    <a:pt x="1305" y="737"/>
                  </a:lnTo>
                  <a:lnTo>
                    <a:pt x="1418" y="737"/>
                  </a:lnTo>
                  <a:lnTo>
                    <a:pt x="1418" y="681"/>
                  </a:lnTo>
                  <a:lnTo>
                    <a:pt x="1475" y="681"/>
                  </a:lnTo>
                  <a:lnTo>
                    <a:pt x="1475" y="624"/>
                  </a:lnTo>
                  <a:lnTo>
                    <a:pt x="1531" y="624"/>
                  </a:lnTo>
                  <a:lnTo>
                    <a:pt x="1531" y="340"/>
                  </a:lnTo>
                  <a:lnTo>
                    <a:pt x="1645" y="340"/>
                  </a:lnTo>
                  <a:lnTo>
                    <a:pt x="1645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8" name="Freeform 264"/>
            <p:cNvSpPr>
              <a:spLocks/>
            </p:cNvSpPr>
            <p:nvPr/>
          </p:nvSpPr>
          <p:spPr bwMode="auto">
            <a:xfrm>
              <a:off x="1266" y="5450"/>
              <a:ext cx="1021" cy="1587"/>
            </a:xfrm>
            <a:custGeom>
              <a:avLst/>
              <a:gdLst>
                <a:gd name="T0" fmla="*/ 964 w 1021"/>
                <a:gd name="T1" fmla="*/ 0 h 1587"/>
                <a:gd name="T2" fmla="*/ 964 w 1021"/>
                <a:gd name="T3" fmla="*/ 226 h 1587"/>
                <a:gd name="T4" fmla="*/ 1021 w 1021"/>
                <a:gd name="T5" fmla="*/ 226 h 1587"/>
                <a:gd name="T6" fmla="*/ 1021 w 1021"/>
                <a:gd name="T7" fmla="*/ 396 h 1587"/>
                <a:gd name="T8" fmla="*/ 964 w 1021"/>
                <a:gd name="T9" fmla="*/ 396 h 1587"/>
                <a:gd name="T10" fmla="*/ 964 w 1021"/>
                <a:gd name="T11" fmla="*/ 453 h 1587"/>
                <a:gd name="T12" fmla="*/ 907 w 1021"/>
                <a:gd name="T13" fmla="*/ 453 h 1587"/>
                <a:gd name="T14" fmla="*/ 907 w 1021"/>
                <a:gd name="T15" fmla="*/ 963 h 1587"/>
                <a:gd name="T16" fmla="*/ 964 w 1021"/>
                <a:gd name="T17" fmla="*/ 963 h 1587"/>
                <a:gd name="T18" fmla="*/ 964 w 1021"/>
                <a:gd name="T19" fmla="*/ 1190 h 1587"/>
                <a:gd name="T20" fmla="*/ 1021 w 1021"/>
                <a:gd name="T21" fmla="*/ 1190 h 1587"/>
                <a:gd name="T22" fmla="*/ 1021 w 1021"/>
                <a:gd name="T23" fmla="*/ 1360 h 1587"/>
                <a:gd name="T24" fmla="*/ 851 w 1021"/>
                <a:gd name="T25" fmla="*/ 1360 h 1587"/>
                <a:gd name="T26" fmla="*/ 851 w 1021"/>
                <a:gd name="T27" fmla="*/ 1474 h 1587"/>
                <a:gd name="T28" fmla="*/ 794 w 1021"/>
                <a:gd name="T29" fmla="*/ 1474 h 1587"/>
                <a:gd name="T30" fmla="*/ 794 w 1021"/>
                <a:gd name="T31" fmla="*/ 1587 h 1587"/>
                <a:gd name="T32" fmla="*/ 681 w 1021"/>
                <a:gd name="T33" fmla="*/ 1587 h 1587"/>
                <a:gd name="T34" fmla="*/ 681 w 1021"/>
                <a:gd name="T35" fmla="*/ 1530 h 1587"/>
                <a:gd name="T36" fmla="*/ 397 w 1021"/>
                <a:gd name="T37" fmla="*/ 1530 h 1587"/>
                <a:gd name="T38" fmla="*/ 397 w 1021"/>
                <a:gd name="T39" fmla="*/ 1474 h 1587"/>
                <a:gd name="T40" fmla="*/ 340 w 1021"/>
                <a:gd name="T41" fmla="*/ 1474 h 1587"/>
                <a:gd name="T42" fmla="*/ 340 w 1021"/>
                <a:gd name="T43" fmla="*/ 1417 h 1587"/>
                <a:gd name="T44" fmla="*/ 284 w 1021"/>
                <a:gd name="T45" fmla="*/ 1417 h 1587"/>
                <a:gd name="T46" fmla="*/ 284 w 1021"/>
                <a:gd name="T47" fmla="*/ 1360 h 1587"/>
                <a:gd name="T48" fmla="*/ 170 w 1021"/>
                <a:gd name="T49" fmla="*/ 1360 h 1587"/>
                <a:gd name="T50" fmla="*/ 170 w 1021"/>
                <a:gd name="T51" fmla="*/ 1190 h 1587"/>
                <a:gd name="T52" fmla="*/ 114 w 1021"/>
                <a:gd name="T53" fmla="*/ 1190 h 1587"/>
                <a:gd name="T54" fmla="*/ 114 w 1021"/>
                <a:gd name="T55" fmla="*/ 963 h 1587"/>
                <a:gd name="T56" fmla="*/ 57 w 1021"/>
                <a:gd name="T57" fmla="*/ 963 h 1587"/>
                <a:gd name="T58" fmla="*/ 57 w 1021"/>
                <a:gd name="T59" fmla="*/ 907 h 1587"/>
                <a:gd name="T60" fmla="*/ 0 w 1021"/>
                <a:gd name="T61" fmla="*/ 907 h 1587"/>
                <a:gd name="T62" fmla="*/ 0 w 1021"/>
                <a:gd name="T63" fmla="*/ 623 h 1587"/>
                <a:gd name="T64" fmla="*/ 227 w 1021"/>
                <a:gd name="T65" fmla="*/ 623 h 1587"/>
                <a:gd name="T66" fmla="*/ 227 w 1021"/>
                <a:gd name="T67" fmla="*/ 567 h 1587"/>
                <a:gd name="T68" fmla="*/ 284 w 1021"/>
                <a:gd name="T69" fmla="*/ 567 h 1587"/>
                <a:gd name="T70" fmla="*/ 284 w 1021"/>
                <a:gd name="T71" fmla="*/ 510 h 1587"/>
                <a:gd name="T72" fmla="*/ 681 w 1021"/>
                <a:gd name="T73" fmla="*/ 510 h 1587"/>
                <a:gd name="T74" fmla="*/ 681 w 1021"/>
                <a:gd name="T75" fmla="*/ 226 h 1587"/>
                <a:gd name="T76" fmla="*/ 794 w 1021"/>
                <a:gd name="T77" fmla="*/ 226 h 1587"/>
                <a:gd name="T78" fmla="*/ 794 w 1021"/>
                <a:gd name="T79" fmla="*/ 170 h 1587"/>
                <a:gd name="T80" fmla="*/ 851 w 1021"/>
                <a:gd name="T81" fmla="*/ 170 h 1587"/>
                <a:gd name="T82" fmla="*/ 851 w 1021"/>
                <a:gd name="T83" fmla="*/ 56 h 1587"/>
                <a:gd name="T84" fmla="*/ 907 w 1021"/>
                <a:gd name="T85" fmla="*/ 56 h 1587"/>
                <a:gd name="T86" fmla="*/ 907 w 1021"/>
                <a:gd name="T87" fmla="*/ 0 h 1587"/>
                <a:gd name="T88" fmla="*/ 964 w 1021"/>
                <a:gd name="T89" fmla="*/ 0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1" h="1587">
                  <a:moveTo>
                    <a:pt x="964" y="0"/>
                  </a:moveTo>
                  <a:lnTo>
                    <a:pt x="964" y="226"/>
                  </a:lnTo>
                  <a:lnTo>
                    <a:pt x="1021" y="226"/>
                  </a:lnTo>
                  <a:lnTo>
                    <a:pt x="1021" y="396"/>
                  </a:lnTo>
                  <a:lnTo>
                    <a:pt x="964" y="396"/>
                  </a:lnTo>
                  <a:lnTo>
                    <a:pt x="964" y="453"/>
                  </a:lnTo>
                  <a:lnTo>
                    <a:pt x="907" y="453"/>
                  </a:lnTo>
                  <a:lnTo>
                    <a:pt x="907" y="963"/>
                  </a:lnTo>
                  <a:lnTo>
                    <a:pt x="964" y="963"/>
                  </a:lnTo>
                  <a:lnTo>
                    <a:pt x="964" y="1190"/>
                  </a:lnTo>
                  <a:lnTo>
                    <a:pt x="1021" y="1190"/>
                  </a:lnTo>
                  <a:lnTo>
                    <a:pt x="1021" y="1360"/>
                  </a:lnTo>
                  <a:lnTo>
                    <a:pt x="851" y="1360"/>
                  </a:lnTo>
                  <a:lnTo>
                    <a:pt x="851" y="1474"/>
                  </a:lnTo>
                  <a:lnTo>
                    <a:pt x="794" y="1474"/>
                  </a:lnTo>
                  <a:lnTo>
                    <a:pt x="794" y="1587"/>
                  </a:lnTo>
                  <a:lnTo>
                    <a:pt x="681" y="1587"/>
                  </a:lnTo>
                  <a:lnTo>
                    <a:pt x="681" y="1530"/>
                  </a:lnTo>
                  <a:lnTo>
                    <a:pt x="397" y="1530"/>
                  </a:lnTo>
                  <a:lnTo>
                    <a:pt x="397" y="1474"/>
                  </a:lnTo>
                  <a:lnTo>
                    <a:pt x="340" y="1474"/>
                  </a:lnTo>
                  <a:lnTo>
                    <a:pt x="340" y="1417"/>
                  </a:lnTo>
                  <a:lnTo>
                    <a:pt x="284" y="1417"/>
                  </a:lnTo>
                  <a:lnTo>
                    <a:pt x="284" y="1360"/>
                  </a:lnTo>
                  <a:lnTo>
                    <a:pt x="170" y="1360"/>
                  </a:lnTo>
                  <a:lnTo>
                    <a:pt x="170" y="1190"/>
                  </a:lnTo>
                  <a:lnTo>
                    <a:pt x="114" y="1190"/>
                  </a:lnTo>
                  <a:lnTo>
                    <a:pt x="114" y="963"/>
                  </a:lnTo>
                  <a:lnTo>
                    <a:pt x="57" y="963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510"/>
                  </a:lnTo>
                  <a:lnTo>
                    <a:pt x="681" y="510"/>
                  </a:lnTo>
                  <a:lnTo>
                    <a:pt x="681" y="226"/>
                  </a:lnTo>
                  <a:lnTo>
                    <a:pt x="794" y="226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56"/>
                  </a:lnTo>
                  <a:lnTo>
                    <a:pt x="907" y="56"/>
                  </a:lnTo>
                  <a:lnTo>
                    <a:pt x="907" y="0"/>
                  </a:lnTo>
                  <a:lnTo>
                    <a:pt x="96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49" name="Freeform 265"/>
            <p:cNvSpPr>
              <a:spLocks/>
            </p:cNvSpPr>
            <p:nvPr/>
          </p:nvSpPr>
          <p:spPr bwMode="auto">
            <a:xfrm>
              <a:off x="1720" y="3919"/>
              <a:ext cx="907" cy="850"/>
            </a:xfrm>
            <a:custGeom>
              <a:avLst/>
              <a:gdLst>
                <a:gd name="T0" fmla="*/ 907 w 907"/>
                <a:gd name="T1" fmla="*/ 226 h 850"/>
                <a:gd name="T2" fmla="*/ 794 w 907"/>
                <a:gd name="T3" fmla="*/ 226 h 850"/>
                <a:gd name="T4" fmla="*/ 794 w 907"/>
                <a:gd name="T5" fmla="*/ 283 h 850"/>
                <a:gd name="T6" fmla="*/ 680 w 907"/>
                <a:gd name="T7" fmla="*/ 283 h 850"/>
                <a:gd name="T8" fmla="*/ 680 w 907"/>
                <a:gd name="T9" fmla="*/ 226 h 850"/>
                <a:gd name="T10" fmla="*/ 567 w 907"/>
                <a:gd name="T11" fmla="*/ 226 h 850"/>
                <a:gd name="T12" fmla="*/ 567 w 907"/>
                <a:gd name="T13" fmla="*/ 170 h 850"/>
                <a:gd name="T14" fmla="*/ 624 w 907"/>
                <a:gd name="T15" fmla="*/ 170 h 850"/>
                <a:gd name="T16" fmla="*/ 624 w 907"/>
                <a:gd name="T17" fmla="*/ 0 h 850"/>
                <a:gd name="T18" fmla="*/ 510 w 907"/>
                <a:gd name="T19" fmla="*/ 0 h 850"/>
                <a:gd name="T20" fmla="*/ 510 w 907"/>
                <a:gd name="T21" fmla="*/ 56 h 850"/>
                <a:gd name="T22" fmla="*/ 283 w 907"/>
                <a:gd name="T23" fmla="*/ 56 h 850"/>
                <a:gd name="T24" fmla="*/ 283 w 907"/>
                <a:gd name="T25" fmla="*/ 113 h 850"/>
                <a:gd name="T26" fmla="*/ 227 w 907"/>
                <a:gd name="T27" fmla="*/ 113 h 850"/>
                <a:gd name="T28" fmla="*/ 227 w 907"/>
                <a:gd name="T29" fmla="*/ 226 h 850"/>
                <a:gd name="T30" fmla="*/ 113 w 907"/>
                <a:gd name="T31" fmla="*/ 226 h 850"/>
                <a:gd name="T32" fmla="*/ 113 w 907"/>
                <a:gd name="T33" fmla="*/ 340 h 850"/>
                <a:gd name="T34" fmla="*/ 57 w 907"/>
                <a:gd name="T35" fmla="*/ 340 h 850"/>
                <a:gd name="T36" fmla="*/ 57 w 907"/>
                <a:gd name="T37" fmla="*/ 453 h 850"/>
                <a:gd name="T38" fmla="*/ 170 w 907"/>
                <a:gd name="T39" fmla="*/ 453 h 850"/>
                <a:gd name="T40" fmla="*/ 170 w 907"/>
                <a:gd name="T41" fmla="*/ 567 h 850"/>
                <a:gd name="T42" fmla="*/ 113 w 907"/>
                <a:gd name="T43" fmla="*/ 567 h 850"/>
                <a:gd name="T44" fmla="*/ 113 w 907"/>
                <a:gd name="T45" fmla="*/ 623 h 850"/>
                <a:gd name="T46" fmla="*/ 57 w 907"/>
                <a:gd name="T47" fmla="*/ 623 h 850"/>
                <a:gd name="T48" fmla="*/ 57 w 907"/>
                <a:gd name="T49" fmla="*/ 737 h 850"/>
                <a:gd name="T50" fmla="*/ 0 w 907"/>
                <a:gd name="T51" fmla="*/ 737 h 850"/>
                <a:gd name="T52" fmla="*/ 0 w 907"/>
                <a:gd name="T53" fmla="*/ 850 h 850"/>
                <a:gd name="T54" fmla="*/ 57 w 907"/>
                <a:gd name="T55" fmla="*/ 850 h 850"/>
                <a:gd name="T56" fmla="*/ 57 w 907"/>
                <a:gd name="T57" fmla="*/ 793 h 850"/>
                <a:gd name="T58" fmla="*/ 113 w 907"/>
                <a:gd name="T59" fmla="*/ 793 h 850"/>
                <a:gd name="T60" fmla="*/ 113 w 907"/>
                <a:gd name="T61" fmla="*/ 737 h 850"/>
                <a:gd name="T62" fmla="*/ 227 w 907"/>
                <a:gd name="T63" fmla="*/ 737 h 850"/>
                <a:gd name="T64" fmla="*/ 227 w 907"/>
                <a:gd name="T65" fmla="*/ 680 h 850"/>
                <a:gd name="T66" fmla="*/ 340 w 907"/>
                <a:gd name="T67" fmla="*/ 680 h 850"/>
                <a:gd name="T68" fmla="*/ 340 w 907"/>
                <a:gd name="T69" fmla="*/ 567 h 850"/>
                <a:gd name="T70" fmla="*/ 510 w 907"/>
                <a:gd name="T71" fmla="*/ 567 h 850"/>
                <a:gd name="T72" fmla="*/ 510 w 907"/>
                <a:gd name="T73" fmla="*/ 453 h 850"/>
                <a:gd name="T74" fmla="*/ 624 w 907"/>
                <a:gd name="T75" fmla="*/ 453 h 850"/>
                <a:gd name="T76" fmla="*/ 624 w 907"/>
                <a:gd name="T77" fmla="*/ 510 h 850"/>
                <a:gd name="T78" fmla="*/ 907 w 907"/>
                <a:gd name="T79" fmla="*/ 510 h 850"/>
                <a:gd name="T80" fmla="*/ 907 w 907"/>
                <a:gd name="T81" fmla="*/ 226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7" h="850">
                  <a:moveTo>
                    <a:pt x="907" y="226"/>
                  </a:moveTo>
                  <a:lnTo>
                    <a:pt x="794" y="226"/>
                  </a:lnTo>
                  <a:lnTo>
                    <a:pt x="794" y="283"/>
                  </a:lnTo>
                  <a:lnTo>
                    <a:pt x="680" y="283"/>
                  </a:lnTo>
                  <a:lnTo>
                    <a:pt x="680" y="226"/>
                  </a:lnTo>
                  <a:lnTo>
                    <a:pt x="567" y="226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170" y="453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57" y="623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793"/>
                  </a:lnTo>
                  <a:lnTo>
                    <a:pt x="113" y="793"/>
                  </a:lnTo>
                  <a:lnTo>
                    <a:pt x="113" y="737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510" y="567"/>
                  </a:lnTo>
                  <a:lnTo>
                    <a:pt x="510" y="453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907" y="510"/>
                  </a:lnTo>
                  <a:lnTo>
                    <a:pt x="907" y="22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0" name="Freeform 266"/>
            <p:cNvSpPr>
              <a:spLocks/>
            </p:cNvSpPr>
            <p:nvPr/>
          </p:nvSpPr>
          <p:spPr bwMode="auto">
            <a:xfrm>
              <a:off x="2570" y="3975"/>
              <a:ext cx="1361" cy="1361"/>
            </a:xfrm>
            <a:custGeom>
              <a:avLst/>
              <a:gdLst>
                <a:gd name="T0" fmla="*/ 1361 w 1361"/>
                <a:gd name="T1" fmla="*/ 397 h 1361"/>
                <a:gd name="T2" fmla="*/ 1305 w 1361"/>
                <a:gd name="T3" fmla="*/ 454 h 1361"/>
                <a:gd name="T4" fmla="*/ 1248 w 1361"/>
                <a:gd name="T5" fmla="*/ 511 h 1361"/>
                <a:gd name="T6" fmla="*/ 1191 w 1361"/>
                <a:gd name="T7" fmla="*/ 624 h 1361"/>
                <a:gd name="T8" fmla="*/ 1134 w 1361"/>
                <a:gd name="T9" fmla="*/ 681 h 1361"/>
                <a:gd name="T10" fmla="*/ 1078 w 1361"/>
                <a:gd name="T11" fmla="*/ 908 h 1361"/>
                <a:gd name="T12" fmla="*/ 1021 w 1361"/>
                <a:gd name="T13" fmla="*/ 964 h 1361"/>
                <a:gd name="T14" fmla="*/ 908 w 1361"/>
                <a:gd name="T15" fmla="*/ 851 h 1361"/>
                <a:gd name="T16" fmla="*/ 851 w 1361"/>
                <a:gd name="T17" fmla="*/ 794 h 1361"/>
                <a:gd name="T18" fmla="*/ 908 w 1361"/>
                <a:gd name="T19" fmla="*/ 737 h 1361"/>
                <a:gd name="T20" fmla="*/ 851 w 1361"/>
                <a:gd name="T21" fmla="*/ 624 h 1361"/>
                <a:gd name="T22" fmla="*/ 738 w 1361"/>
                <a:gd name="T23" fmla="*/ 567 h 1361"/>
                <a:gd name="T24" fmla="*/ 681 w 1361"/>
                <a:gd name="T25" fmla="*/ 624 h 1361"/>
                <a:gd name="T26" fmla="*/ 567 w 1361"/>
                <a:gd name="T27" fmla="*/ 681 h 1361"/>
                <a:gd name="T28" fmla="*/ 511 w 1361"/>
                <a:gd name="T29" fmla="*/ 737 h 1361"/>
                <a:gd name="T30" fmla="*/ 454 w 1361"/>
                <a:gd name="T31" fmla="*/ 851 h 1361"/>
                <a:gd name="T32" fmla="*/ 511 w 1361"/>
                <a:gd name="T33" fmla="*/ 1134 h 1361"/>
                <a:gd name="T34" fmla="*/ 397 w 1361"/>
                <a:gd name="T35" fmla="*/ 1191 h 1361"/>
                <a:gd name="T36" fmla="*/ 114 w 1361"/>
                <a:gd name="T37" fmla="*/ 1361 h 1361"/>
                <a:gd name="T38" fmla="*/ 57 w 1361"/>
                <a:gd name="T39" fmla="*/ 1078 h 1361"/>
                <a:gd name="T40" fmla="*/ 0 w 1361"/>
                <a:gd name="T41" fmla="*/ 1021 h 1361"/>
                <a:gd name="T42" fmla="*/ 114 w 1361"/>
                <a:gd name="T43" fmla="*/ 737 h 1361"/>
                <a:gd name="T44" fmla="*/ 170 w 1361"/>
                <a:gd name="T45" fmla="*/ 511 h 1361"/>
                <a:gd name="T46" fmla="*/ 284 w 1361"/>
                <a:gd name="T47" fmla="*/ 567 h 1361"/>
                <a:gd name="T48" fmla="*/ 341 w 1361"/>
                <a:gd name="T49" fmla="*/ 511 h 1361"/>
                <a:gd name="T50" fmla="*/ 454 w 1361"/>
                <a:gd name="T51" fmla="*/ 454 h 1361"/>
                <a:gd name="T52" fmla="*/ 624 w 1361"/>
                <a:gd name="T53" fmla="*/ 397 h 1361"/>
                <a:gd name="T54" fmla="*/ 794 w 1361"/>
                <a:gd name="T55" fmla="*/ 284 h 1361"/>
                <a:gd name="T56" fmla="*/ 964 w 1361"/>
                <a:gd name="T57" fmla="*/ 227 h 1361"/>
                <a:gd name="T58" fmla="*/ 1078 w 1361"/>
                <a:gd name="T59" fmla="*/ 170 h 1361"/>
                <a:gd name="T60" fmla="*/ 1305 w 1361"/>
                <a:gd name="T61" fmla="*/ 114 h 1361"/>
                <a:gd name="T62" fmla="*/ 1361 w 1361"/>
                <a:gd name="T63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1361">
                  <a:moveTo>
                    <a:pt x="1361" y="0"/>
                  </a:moveTo>
                  <a:lnTo>
                    <a:pt x="1361" y="397"/>
                  </a:lnTo>
                  <a:lnTo>
                    <a:pt x="1305" y="397"/>
                  </a:lnTo>
                  <a:lnTo>
                    <a:pt x="1305" y="454"/>
                  </a:lnTo>
                  <a:lnTo>
                    <a:pt x="1305" y="511"/>
                  </a:lnTo>
                  <a:lnTo>
                    <a:pt x="1248" y="511"/>
                  </a:lnTo>
                  <a:lnTo>
                    <a:pt x="1248" y="624"/>
                  </a:lnTo>
                  <a:lnTo>
                    <a:pt x="1191" y="624"/>
                  </a:lnTo>
                  <a:lnTo>
                    <a:pt x="1191" y="681"/>
                  </a:lnTo>
                  <a:lnTo>
                    <a:pt x="1134" y="681"/>
                  </a:lnTo>
                  <a:lnTo>
                    <a:pt x="1134" y="908"/>
                  </a:lnTo>
                  <a:lnTo>
                    <a:pt x="1078" y="908"/>
                  </a:lnTo>
                  <a:lnTo>
                    <a:pt x="1078" y="964"/>
                  </a:lnTo>
                  <a:lnTo>
                    <a:pt x="1021" y="964"/>
                  </a:lnTo>
                  <a:lnTo>
                    <a:pt x="1021" y="851"/>
                  </a:lnTo>
                  <a:lnTo>
                    <a:pt x="908" y="851"/>
                  </a:lnTo>
                  <a:lnTo>
                    <a:pt x="851" y="851"/>
                  </a:lnTo>
                  <a:lnTo>
                    <a:pt x="851" y="794"/>
                  </a:lnTo>
                  <a:lnTo>
                    <a:pt x="851" y="737"/>
                  </a:lnTo>
                  <a:lnTo>
                    <a:pt x="908" y="737"/>
                  </a:lnTo>
                  <a:lnTo>
                    <a:pt x="908" y="624"/>
                  </a:lnTo>
                  <a:lnTo>
                    <a:pt x="851" y="624"/>
                  </a:lnTo>
                  <a:lnTo>
                    <a:pt x="851" y="567"/>
                  </a:lnTo>
                  <a:lnTo>
                    <a:pt x="738" y="567"/>
                  </a:lnTo>
                  <a:lnTo>
                    <a:pt x="738" y="624"/>
                  </a:lnTo>
                  <a:lnTo>
                    <a:pt x="681" y="624"/>
                  </a:lnTo>
                  <a:lnTo>
                    <a:pt x="681" y="681"/>
                  </a:lnTo>
                  <a:lnTo>
                    <a:pt x="567" y="681"/>
                  </a:lnTo>
                  <a:lnTo>
                    <a:pt x="567" y="737"/>
                  </a:lnTo>
                  <a:lnTo>
                    <a:pt x="511" y="737"/>
                  </a:lnTo>
                  <a:lnTo>
                    <a:pt x="511" y="851"/>
                  </a:lnTo>
                  <a:lnTo>
                    <a:pt x="454" y="851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191"/>
                  </a:lnTo>
                  <a:lnTo>
                    <a:pt x="397" y="1191"/>
                  </a:lnTo>
                  <a:lnTo>
                    <a:pt x="397" y="1361"/>
                  </a:lnTo>
                  <a:lnTo>
                    <a:pt x="114" y="1361"/>
                  </a:lnTo>
                  <a:lnTo>
                    <a:pt x="114" y="1078"/>
                  </a:lnTo>
                  <a:lnTo>
                    <a:pt x="57" y="1078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737"/>
                  </a:lnTo>
                  <a:lnTo>
                    <a:pt x="114" y="737"/>
                  </a:lnTo>
                  <a:lnTo>
                    <a:pt x="114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284" y="567"/>
                  </a:lnTo>
                  <a:lnTo>
                    <a:pt x="284" y="511"/>
                  </a:lnTo>
                  <a:lnTo>
                    <a:pt x="341" y="511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624" y="397"/>
                  </a:lnTo>
                  <a:lnTo>
                    <a:pt x="624" y="284"/>
                  </a:lnTo>
                  <a:lnTo>
                    <a:pt x="794" y="284"/>
                  </a:lnTo>
                  <a:lnTo>
                    <a:pt x="794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1078" y="170"/>
                  </a:lnTo>
                  <a:lnTo>
                    <a:pt x="1078" y="114"/>
                  </a:lnTo>
                  <a:lnTo>
                    <a:pt x="1305" y="114"/>
                  </a:lnTo>
                  <a:lnTo>
                    <a:pt x="1305" y="0"/>
                  </a:lnTo>
                  <a:lnTo>
                    <a:pt x="136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2" name="Freeform 268"/>
            <p:cNvSpPr>
              <a:spLocks/>
            </p:cNvSpPr>
            <p:nvPr/>
          </p:nvSpPr>
          <p:spPr bwMode="auto">
            <a:xfrm>
              <a:off x="3931" y="4145"/>
              <a:ext cx="340" cy="397"/>
            </a:xfrm>
            <a:custGeom>
              <a:avLst/>
              <a:gdLst>
                <a:gd name="T0" fmla="*/ 0 w 340"/>
                <a:gd name="T1" fmla="*/ 0 h 397"/>
                <a:gd name="T2" fmla="*/ 227 w 340"/>
                <a:gd name="T3" fmla="*/ 0 h 397"/>
                <a:gd name="T4" fmla="*/ 227 w 340"/>
                <a:gd name="T5" fmla="*/ 57 h 397"/>
                <a:gd name="T6" fmla="*/ 340 w 340"/>
                <a:gd name="T7" fmla="*/ 57 h 397"/>
                <a:gd name="T8" fmla="*/ 340 w 340"/>
                <a:gd name="T9" fmla="*/ 171 h 397"/>
                <a:gd name="T10" fmla="*/ 284 w 340"/>
                <a:gd name="T11" fmla="*/ 171 h 397"/>
                <a:gd name="T12" fmla="*/ 284 w 340"/>
                <a:gd name="T13" fmla="*/ 397 h 397"/>
                <a:gd name="T14" fmla="*/ 170 w 340"/>
                <a:gd name="T15" fmla="*/ 397 h 397"/>
                <a:gd name="T16" fmla="*/ 170 w 340"/>
                <a:gd name="T17" fmla="*/ 171 h 397"/>
                <a:gd name="T18" fmla="*/ 57 w 340"/>
                <a:gd name="T19" fmla="*/ 171 h 397"/>
                <a:gd name="T20" fmla="*/ 0 w 340"/>
                <a:gd name="T21" fmla="*/ 171 h 397"/>
                <a:gd name="T22" fmla="*/ 0 w 340"/>
                <a:gd name="T2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397">
                  <a:moveTo>
                    <a:pt x="0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71"/>
                  </a:lnTo>
                  <a:lnTo>
                    <a:pt x="284" y="171"/>
                  </a:lnTo>
                  <a:lnTo>
                    <a:pt x="284" y="397"/>
                  </a:lnTo>
                  <a:lnTo>
                    <a:pt x="170" y="397"/>
                  </a:lnTo>
                  <a:lnTo>
                    <a:pt x="170" y="171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4" name="Freeform 270"/>
            <p:cNvSpPr>
              <a:spLocks/>
            </p:cNvSpPr>
            <p:nvPr/>
          </p:nvSpPr>
          <p:spPr bwMode="auto">
            <a:xfrm>
              <a:off x="2967" y="4542"/>
              <a:ext cx="624" cy="1078"/>
            </a:xfrm>
            <a:custGeom>
              <a:avLst/>
              <a:gdLst>
                <a:gd name="T0" fmla="*/ 624 w 624"/>
                <a:gd name="T1" fmla="*/ 284 h 1078"/>
                <a:gd name="T2" fmla="*/ 624 w 624"/>
                <a:gd name="T3" fmla="*/ 511 h 1078"/>
                <a:gd name="T4" fmla="*/ 567 w 624"/>
                <a:gd name="T5" fmla="*/ 511 h 1078"/>
                <a:gd name="T6" fmla="*/ 567 w 624"/>
                <a:gd name="T7" fmla="*/ 567 h 1078"/>
                <a:gd name="T8" fmla="*/ 511 w 624"/>
                <a:gd name="T9" fmla="*/ 567 h 1078"/>
                <a:gd name="T10" fmla="*/ 511 w 624"/>
                <a:gd name="T11" fmla="*/ 964 h 1078"/>
                <a:gd name="T12" fmla="*/ 567 w 624"/>
                <a:gd name="T13" fmla="*/ 964 h 1078"/>
                <a:gd name="T14" fmla="*/ 567 w 624"/>
                <a:gd name="T15" fmla="*/ 1021 h 1078"/>
                <a:gd name="T16" fmla="*/ 341 w 624"/>
                <a:gd name="T17" fmla="*/ 1021 h 1078"/>
                <a:gd name="T18" fmla="*/ 341 w 624"/>
                <a:gd name="T19" fmla="*/ 1078 h 1078"/>
                <a:gd name="T20" fmla="*/ 170 w 624"/>
                <a:gd name="T21" fmla="*/ 1078 h 1078"/>
                <a:gd name="T22" fmla="*/ 170 w 624"/>
                <a:gd name="T23" fmla="*/ 794 h 1078"/>
                <a:gd name="T24" fmla="*/ 0 w 624"/>
                <a:gd name="T25" fmla="*/ 794 h 1078"/>
                <a:gd name="T26" fmla="*/ 0 w 624"/>
                <a:gd name="T27" fmla="*/ 624 h 1078"/>
                <a:gd name="T28" fmla="*/ 114 w 624"/>
                <a:gd name="T29" fmla="*/ 624 h 1078"/>
                <a:gd name="T30" fmla="*/ 114 w 624"/>
                <a:gd name="T31" fmla="*/ 567 h 1078"/>
                <a:gd name="T32" fmla="*/ 57 w 624"/>
                <a:gd name="T33" fmla="*/ 567 h 1078"/>
                <a:gd name="T34" fmla="*/ 57 w 624"/>
                <a:gd name="T35" fmla="*/ 284 h 1078"/>
                <a:gd name="T36" fmla="*/ 114 w 624"/>
                <a:gd name="T37" fmla="*/ 284 h 1078"/>
                <a:gd name="T38" fmla="*/ 114 w 624"/>
                <a:gd name="T39" fmla="*/ 170 h 1078"/>
                <a:gd name="T40" fmla="*/ 170 w 624"/>
                <a:gd name="T41" fmla="*/ 170 h 1078"/>
                <a:gd name="T42" fmla="*/ 170 w 624"/>
                <a:gd name="T43" fmla="*/ 114 h 1078"/>
                <a:gd name="T44" fmla="*/ 284 w 624"/>
                <a:gd name="T45" fmla="*/ 114 h 1078"/>
                <a:gd name="T46" fmla="*/ 284 w 624"/>
                <a:gd name="T47" fmla="*/ 57 h 1078"/>
                <a:gd name="T48" fmla="*/ 341 w 624"/>
                <a:gd name="T49" fmla="*/ 57 h 1078"/>
                <a:gd name="T50" fmla="*/ 341 w 624"/>
                <a:gd name="T51" fmla="*/ 0 h 1078"/>
                <a:gd name="T52" fmla="*/ 454 w 624"/>
                <a:gd name="T53" fmla="*/ 0 h 1078"/>
                <a:gd name="T54" fmla="*/ 454 w 624"/>
                <a:gd name="T55" fmla="*/ 57 h 1078"/>
                <a:gd name="T56" fmla="*/ 511 w 624"/>
                <a:gd name="T57" fmla="*/ 57 h 1078"/>
                <a:gd name="T58" fmla="*/ 511 w 624"/>
                <a:gd name="T59" fmla="*/ 170 h 1078"/>
                <a:gd name="T60" fmla="*/ 454 w 624"/>
                <a:gd name="T61" fmla="*/ 170 h 1078"/>
                <a:gd name="T62" fmla="*/ 454 w 624"/>
                <a:gd name="T63" fmla="*/ 284 h 1078"/>
                <a:gd name="T64" fmla="*/ 624 w 624"/>
                <a:gd name="T65" fmla="*/ 28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1078">
                  <a:moveTo>
                    <a:pt x="624" y="284"/>
                  </a:moveTo>
                  <a:lnTo>
                    <a:pt x="624" y="511"/>
                  </a:lnTo>
                  <a:lnTo>
                    <a:pt x="567" y="511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964"/>
                  </a:lnTo>
                  <a:lnTo>
                    <a:pt x="567" y="964"/>
                  </a:lnTo>
                  <a:lnTo>
                    <a:pt x="567" y="1021"/>
                  </a:lnTo>
                  <a:lnTo>
                    <a:pt x="341" y="1021"/>
                  </a:lnTo>
                  <a:lnTo>
                    <a:pt x="341" y="1078"/>
                  </a:lnTo>
                  <a:lnTo>
                    <a:pt x="170" y="1078"/>
                  </a:lnTo>
                  <a:lnTo>
                    <a:pt x="170" y="794"/>
                  </a:lnTo>
                  <a:lnTo>
                    <a:pt x="0" y="794"/>
                  </a:lnTo>
                  <a:lnTo>
                    <a:pt x="0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284"/>
                  </a:lnTo>
                  <a:lnTo>
                    <a:pt x="624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6" name="Freeform 272"/>
            <p:cNvSpPr>
              <a:spLocks/>
            </p:cNvSpPr>
            <p:nvPr/>
          </p:nvSpPr>
          <p:spPr bwMode="auto">
            <a:xfrm>
              <a:off x="3931" y="4656"/>
              <a:ext cx="567" cy="340"/>
            </a:xfrm>
            <a:custGeom>
              <a:avLst/>
              <a:gdLst>
                <a:gd name="T0" fmla="*/ 454 w 567"/>
                <a:gd name="T1" fmla="*/ 0 h 340"/>
                <a:gd name="T2" fmla="*/ 340 w 567"/>
                <a:gd name="T3" fmla="*/ 0 h 340"/>
                <a:gd name="T4" fmla="*/ 340 w 567"/>
                <a:gd name="T5" fmla="*/ 56 h 340"/>
                <a:gd name="T6" fmla="*/ 284 w 567"/>
                <a:gd name="T7" fmla="*/ 56 h 340"/>
                <a:gd name="T8" fmla="*/ 284 w 567"/>
                <a:gd name="T9" fmla="*/ 113 h 340"/>
                <a:gd name="T10" fmla="*/ 114 w 567"/>
                <a:gd name="T11" fmla="*/ 113 h 340"/>
                <a:gd name="T12" fmla="*/ 114 w 567"/>
                <a:gd name="T13" fmla="*/ 56 h 340"/>
                <a:gd name="T14" fmla="*/ 57 w 567"/>
                <a:gd name="T15" fmla="*/ 56 h 340"/>
                <a:gd name="T16" fmla="*/ 57 w 567"/>
                <a:gd name="T17" fmla="*/ 170 h 340"/>
                <a:gd name="T18" fmla="*/ 0 w 567"/>
                <a:gd name="T19" fmla="*/ 170 h 340"/>
                <a:gd name="T20" fmla="*/ 0 w 567"/>
                <a:gd name="T21" fmla="*/ 227 h 340"/>
                <a:gd name="T22" fmla="*/ 57 w 567"/>
                <a:gd name="T23" fmla="*/ 227 h 340"/>
                <a:gd name="T24" fmla="*/ 57 w 567"/>
                <a:gd name="T25" fmla="*/ 283 h 340"/>
                <a:gd name="T26" fmla="*/ 114 w 567"/>
                <a:gd name="T27" fmla="*/ 283 h 340"/>
                <a:gd name="T28" fmla="*/ 114 w 567"/>
                <a:gd name="T29" fmla="*/ 340 h 340"/>
                <a:gd name="T30" fmla="*/ 284 w 567"/>
                <a:gd name="T31" fmla="*/ 340 h 340"/>
                <a:gd name="T32" fmla="*/ 284 w 567"/>
                <a:gd name="T33" fmla="*/ 227 h 340"/>
                <a:gd name="T34" fmla="*/ 340 w 567"/>
                <a:gd name="T35" fmla="*/ 227 h 340"/>
                <a:gd name="T36" fmla="*/ 340 w 567"/>
                <a:gd name="T37" fmla="*/ 340 h 340"/>
                <a:gd name="T38" fmla="*/ 567 w 567"/>
                <a:gd name="T39" fmla="*/ 340 h 340"/>
                <a:gd name="T40" fmla="*/ 567 w 567"/>
                <a:gd name="T41" fmla="*/ 170 h 340"/>
                <a:gd name="T42" fmla="*/ 511 w 567"/>
                <a:gd name="T43" fmla="*/ 170 h 340"/>
                <a:gd name="T44" fmla="*/ 511 w 567"/>
                <a:gd name="T45" fmla="*/ 56 h 340"/>
                <a:gd name="T46" fmla="*/ 454 w 567"/>
                <a:gd name="T47" fmla="*/ 56 h 340"/>
                <a:gd name="T48" fmla="*/ 454 w 567"/>
                <a:gd name="T4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340">
                  <a:moveTo>
                    <a:pt x="454" y="0"/>
                  </a:moveTo>
                  <a:lnTo>
                    <a:pt x="340" y="0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114" y="113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284" y="340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56"/>
                  </a:lnTo>
                  <a:lnTo>
                    <a:pt x="454" y="56"/>
                  </a:lnTo>
                  <a:lnTo>
                    <a:pt x="45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7" name="Freeform 273"/>
            <p:cNvSpPr>
              <a:spLocks/>
            </p:cNvSpPr>
            <p:nvPr/>
          </p:nvSpPr>
          <p:spPr bwMode="auto">
            <a:xfrm>
              <a:off x="3931" y="4883"/>
              <a:ext cx="794" cy="567"/>
            </a:xfrm>
            <a:custGeom>
              <a:avLst/>
              <a:gdLst>
                <a:gd name="T0" fmla="*/ 567 w 794"/>
                <a:gd name="T1" fmla="*/ 56 h 567"/>
                <a:gd name="T2" fmla="*/ 567 w 794"/>
                <a:gd name="T3" fmla="*/ 113 h 567"/>
                <a:gd name="T4" fmla="*/ 340 w 794"/>
                <a:gd name="T5" fmla="*/ 113 h 567"/>
                <a:gd name="T6" fmla="*/ 340 w 794"/>
                <a:gd name="T7" fmla="*/ 0 h 567"/>
                <a:gd name="T8" fmla="*/ 284 w 794"/>
                <a:gd name="T9" fmla="*/ 0 h 567"/>
                <a:gd name="T10" fmla="*/ 284 w 794"/>
                <a:gd name="T11" fmla="*/ 113 h 567"/>
                <a:gd name="T12" fmla="*/ 114 w 794"/>
                <a:gd name="T13" fmla="*/ 113 h 567"/>
                <a:gd name="T14" fmla="*/ 114 w 794"/>
                <a:gd name="T15" fmla="*/ 56 h 567"/>
                <a:gd name="T16" fmla="*/ 57 w 794"/>
                <a:gd name="T17" fmla="*/ 56 h 567"/>
                <a:gd name="T18" fmla="*/ 57 w 794"/>
                <a:gd name="T19" fmla="*/ 0 h 567"/>
                <a:gd name="T20" fmla="*/ 0 w 794"/>
                <a:gd name="T21" fmla="*/ 0 h 567"/>
                <a:gd name="T22" fmla="*/ 0 w 794"/>
                <a:gd name="T23" fmla="*/ 170 h 567"/>
                <a:gd name="T24" fmla="*/ 170 w 794"/>
                <a:gd name="T25" fmla="*/ 170 h 567"/>
                <a:gd name="T26" fmla="*/ 170 w 794"/>
                <a:gd name="T27" fmla="*/ 340 h 567"/>
                <a:gd name="T28" fmla="*/ 227 w 794"/>
                <a:gd name="T29" fmla="*/ 340 h 567"/>
                <a:gd name="T30" fmla="*/ 227 w 794"/>
                <a:gd name="T31" fmla="*/ 396 h 567"/>
                <a:gd name="T32" fmla="*/ 284 w 794"/>
                <a:gd name="T33" fmla="*/ 396 h 567"/>
                <a:gd name="T34" fmla="*/ 284 w 794"/>
                <a:gd name="T35" fmla="*/ 453 h 567"/>
                <a:gd name="T36" fmla="*/ 340 w 794"/>
                <a:gd name="T37" fmla="*/ 453 h 567"/>
                <a:gd name="T38" fmla="*/ 340 w 794"/>
                <a:gd name="T39" fmla="*/ 510 h 567"/>
                <a:gd name="T40" fmla="*/ 397 w 794"/>
                <a:gd name="T41" fmla="*/ 510 h 567"/>
                <a:gd name="T42" fmla="*/ 397 w 794"/>
                <a:gd name="T43" fmla="*/ 567 h 567"/>
                <a:gd name="T44" fmla="*/ 454 w 794"/>
                <a:gd name="T45" fmla="*/ 567 h 567"/>
                <a:gd name="T46" fmla="*/ 454 w 794"/>
                <a:gd name="T47" fmla="*/ 510 h 567"/>
                <a:gd name="T48" fmla="*/ 567 w 794"/>
                <a:gd name="T49" fmla="*/ 510 h 567"/>
                <a:gd name="T50" fmla="*/ 567 w 794"/>
                <a:gd name="T51" fmla="*/ 453 h 567"/>
                <a:gd name="T52" fmla="*/ 681 w 794"/>
                <a:gd name="T53" fmla="*/ 453 h 567"/>
                <a:gd name="T54" fmla="*/ 681 w 794"/>
                <a:gd name="T55" fmla="*/ 396 h 567"/>
                <a:gd name="T56" fmla="*/ 737 w 794"/>
                <a:gd name="T57" fmla="*/ 396 h 567"/>
                <a:gd name="T58" fmla="*/ 737 w 794"/>
                <a:gd name="T59" fmla="*/ 283 h 567"/>
                <a:gd name="T60" fmla="*/ 794 w 794"/>
                <a:gd name="T61" fmla="*/ 283 h 567"/>
                <a:gd name="T62" fmla="*/ 794 w 794"/>
                <a:gd name="T63" fmla="*/ 0 h 567"/>
                <a:gd name="T64" fmla="*/ 624 w 794"/>
                <a:gd name="T65" fmla="*/ 0 h 567"/>
                <a:gd name="T66" fmla="*/ 624 w 794"/>
                <a:gd name="T67" fmla="*/ 56 h 567"/>
                <a:gd name="T68" fmla="*/ 567 w 794"/>
                <a:gd name="T69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567">
                  <a:moveTo>
                    <a:pt x="567" y="56"/>
                  </a:move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114" y="113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396"/>
                  </a:lnTo>
                  <a:lnTo>
                    <a:pt x="284" y="396"/>
                  </a:lnTo>
                  <a:lnTo>
                    <a:pt x="284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681" y="453"/>
                  </a:lnTo>
                  <a:lnTo>
                    <a:pt x="681" y="396"/>
                  </a:lnTo>
                  <a:lnTo>
                    <a:pt x="737" y="396"/>
                  </a:lnTo>
                  <a:lnTo>
                    <a:pt x="737" y="283"/>
                  </a:lnTo>
                  <a:lnTo>
                    <a:pt x="794" y="283"/>
                  </a:lnTo>
                  <a:lnTo>
                    <a:pt x="794" y="0"/>
                  </a:lnTo>
                  <a:lnTo>
                    <a:pt x="624" y="0"/>
                  </a:lnTo>
                  <a:lnTo>
                    <a:pt x="624" y="56"/>
                  </a:lnTo>
                  <a:lnTo>
                    <a:pt x="567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58" name="Freeform 274"/>
            <p:cNvSpPr>
              <a:spLocks/>
            </p:cNvSpPr>
            <p:nvPr/>
          </p:nvSpPr>
          <p:spPr bwMode="auto">
            <a:xfrm>
              <a:off x="3478" y="4316"/>
              <a:ext cx="793" cy="1190"/>
            </a:xfrm>
            <a:custGeom>
              <a:avLst/>
              <a:gdLst>
                <a:gd name="T0" fmla="*/ 793 w 793"/>
                <a:gd name="T1" fmla="*/ 1077 h 1190"/>
                <a:gd name="T2" fmla="*/ 680 w 793"/>
                <a:gd name="T3" fmla="*/ 1077 h 1190"/>
                <a:gd name="T4" fmla="*/ 680 w 793"/>
                <a:gd name="T5" fmla="*/ 1134 h 1190"/>
                <a:gd name="T6" fmla="*/ 623 w 793"/>
                <a:gd name="T7" fmla="*/ 1134 h 1190"/>
                <a:gd name="T8" fmla="*/ 623 w 793"/>
                <a:gd name="T9" fmla="*/ 1190 h 1190"/>
                <a:gd name="T10" fmla="*/ 0 w 793"/>
                <a:gd name="T11" fmla="*/ 1190 h 1190"/>
                <a:gd name="T12" fmla="*/ 0 w 793"/>
                <a:gd name="T13" fmla="*/ 793 h 1190"/>
                <a:gd name="T14" fmla="*/ 56 w 793"/>
                <a:gd name="T15" fmla="*/ 793 h 1190"/>
                <a:gd name="T16" fmla="*/ 56 w 793"/>
                <a:gd name="T17" fmla="*/ 737 h 1190"/>
                <a:gd name="T18" fmla="*/ 113 w 793"/>
                <a:gd name="T19" fmla="*/ 737 h 1190"/>
                <a:gd name="T20" fmla="*/ 113 w 793"/>
                <a:gd name="T21" fmla="*/ 623 h 1190"/>
                <a:gd name="T22" fmla="*/ 170 w 793"/>
                <a:gd name="T23" fmla="*/ 623 h 1190"/>
                <a:gd name="T24" fmla="*/ 170 w 793"/>
                <a:gd name="T25" fmla="*/ 567 h 1190"/>
                <a:gd name="T26" fmla="*/ 226 w 793"/>
                <a:gd name="T27" fmla="*/ 567 h 1190"/>
                <a:gd name="T28" fmla="*/ 226 w 793"/>
                <a:gd name="T29" fmla="*/ 340 h 1190"/>
                <a:gd name="T30" fmla="*/ 283 w 793"/>
                <a:gd name="T31" fmla="*/ 340 h 1190"/>
                <a:gd name="T32" fmla="*/ 283 w 793"/>
                <a:gd name="T33" fmla="*/ 283 h 1190"/>
                <a:gd name="T34" fmla="*/ 340 w 793"/>
                <a:gd name="T35" fmla="*/ 283 h 1190"/>
                <a:gd name="T36" fmla="*/ 340 w 793"/>
                <a:gd name="T37" fmla="*/ 170 h 1190"/>
                <a:gd name="T38" fmla="*/ 397 w 793"/>
                <a:gd name="T39" fmla="*/ 170 h 1190"/>
                <a:gd name="T40" fmla="*/ 397 w 793"/>
                <a:gd name="T41" fmla="*/ 56 h 1190"/>
                <a:gd name="T42" fmla="*/ 453 w 793"/>
                <a:gd name="T43" fmla="*/ 56 h 1190"/>
                <a:gd name="T44" fmla="*/ 453 w 793"/>
                <a:gd name="T45" fmla="*/ 0 h 1190"/>
                <a:gd name="T46" fmla="*/ 623 w 793"/>
                <a:gd name="T47" fmla="*/ 0 h 1190"/>
                <a:gd name="T48" fmla="*/ 623 w 793"/>
                <a:gd name="T49" fmla="*/ 226 h 1190"/>
                <a:gd name="T50" fmla="*/ 793 w 793"/>
                <a:gd name="T51" fmla="*/ 226 h 1190"/>
                <a:gd name="T52" fmla="*/ 793 w 793"/>
                <a:gd name="T53" fmla="*/ 396 h 1190"/>
                <a:gd name="T54" fmla="*/ 737 w 793"/>
                <a:gd name="T55" fmla="*/ 396 h 1190"/>
                <a:gd name="T56" fmla="*/ 737 w 793"/>
                <a:gd name="T57" fmla="*/ 453 h 1190"/>
                <a:gd name="T58" fmla="*/ 567 w 793"/>
                <a:gd name="T59" fmla="*/ 453 h 1190"/>
                <a:gd name="T60" fmla="*/ 567 w 793"/>
                <a:gd name="T61" fmla="*/ 396 h 1190"/>
                <a:gd name="T62" fmla="*/ 510 w 793"/>
                <a:gd name="T63" fmla="*/ 396 h 1190"/>
                <a:gd name="T64" fmla="*/ 510 w 793"/>
                <a:gd name="T65" fmla="*/ 510 h 1190"/>
                <a:gd name="T66" fmla="*/ 453 w 793"/>
                <a:gd name="T67" fmla="*/ 510 h 1190"/>
                <a:gd name="T68" fmla="*/ 453 w 793"/>
                <a:gd name="T69" fmla="*/ 737 h 1190"/>
                <a:gd name="T70" fmla="*/ 623 w 793"/>
                <a:gd name="T71" fmla="*/ 737 h 1190"/>
                <a:gd name="T72" fmla="*/ 623 w 793"/>
                <a:gd name="T73" fmla="*/ 850 h 1190"/>
                <a:gd name="T74" fmla="*/ 623 w 793"/>
                <a:gd name="T75" fmla="*/ 907 h 1190"/>
                <a:gd name="T76" fmla="*/ 680 w 793"/>
                <a:gd name="T77" fmla="*/ 907 h 1190"/>
                <a:gd name="T78" fmla="*/ 680 w 793"/>
                <a:gd name="T79" fmla="*/ 963 h 1190"/>
                <a:gd name="T80" fmla="*/ 737 w 793"/>
                <a:gd name="T81" fmla="*/ 963 h 1190"/>
                <a:gd name="T82" fmla="*/ 737 w 793"/>
                <a:gd name="T83" fmla="*/ 1020 h 1190"/>
                <a:gd name="T84" fmla="*/ 793 w 793"/>
                <a:gd name="T85" fmla="*/ 1020 h 1190"/>
                <a:gd name="T86" fmla="*/ 793 w 793"/>
                <a:gd name="T87" fmla="*/ 1077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93" h="1190">
                  <a:moveTo>
                    <a:pt x="793" y="1077"/>
                  </a:moveTo>
                  <a:lnTo>
                    <a:pt x="680" y="1077"/>
                  </a:lnTo>
                  <a:lnTo>
                    <a:pt x="680" y="1134"/>
                  </a:lnTo>
                  <a:lnTo>
                    <a:pt x="623" y="1134"/>
                  </a:lnTo>
                  <a:lnTo>
                    <a:pt x="623" y="1190"/>
                  </a:lnTo>
                  <a:lnTo>
                    <a:pt x="0" y="1190"/>
                  </a:lnTo>
                  <a:lnTo>
                    <a:pt x="0" y="793"/>
                  </a:lnTo>
                  <a:lnTo>
                    <a:pt x="56" y="793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453" y="56"/>
                  </a:lnTo>
                  <a:lnTo>
                    <a:pt x="453" y="0"/>
                  </a:lnTo>
                  <a:lnTo>
                    <a:pt x="623" y="0"/>
                  </a:lnTo>
                  <a:lnTo>
                    <a:pt x="623" y="226"/>
                  </a:lnTo>
                  <a:lnTo>
                    <a:pt x="793" y="226"/>
                  </a:lnTo>
                  <a:lnTo>
                    <a:pt x="793" y="396"/>
                  </a:lnTo>
                  <a:lnTo>
                    <a:pt x="737" y="396"/>
                  </a:lnTo>
                  <a:lnTo>
                    <a:pt x="737" y="453"/>
                  </a:lnTo>
                  <a:lnTo>
                    <a:pt x="567" y="453"/>
                  </a:lnTo>
                  <a:lnTo>
                    <a:pt x="567" y="396"/>
                  </a:lnTo>
                  <a:lnTo>
                    <a:pt x="510" y="396"/>
                  </a:lnTo>
                  <a:lnTo>
                    <a:pt x="510" y="510"/>
                  </a:lnTo>
                  <a:lnTo>
                    <a:pt x="453" y="510"/>
                  </a:lnTo>
                  <a:lnTo>
                    <a:pt x="453" y="737"/>
                  </a:lnTo>
                  <a:lnTo>
                    <a:pt x="623" y="737"/>
                  </a:lnTo>
                  <a:lnTo>
                    <a:pt x="623" y="850"/>
                  </a:lnTo>
                  <a:lnTo>
                    <a:pt x="623" y="907"/>
                  </a:lnTo>
                  <a:lnTo>
                    <a:pt x="680" y="907"/>
                  </a:lnTo>
                  <a:lnTo>
                    <a:pt x="680" y="963"/>
                  </a:lnTo>
                  <a:lnTo>
                    <a:pt x="737" y="963"/>
                  </a:lnTo>
                  <a:lnTo>
                    <a:pt x="737" y="1020"/>
                  </a:lnTo>
                  <a:lnTo>
                    <a:pt x="793" y="1020"/>
                  </a:lnTo>
                  <a:lnTo>
                    <a:pt x="793" y="107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0" name="Freeform 276"/>
            <p:cNvSpPr>
              <a:spLocks/>
            </p:cNvSpPr>
            <p:nvPr/>
          </p:nvSpPr>
          <p:spPr bwMode="auto">
            <a:xfrm>
              <a:off x="2117" y="3408"/>
              <a:ext cx="283" cy="284"/>
            </a:xfrm>
            <a:custGeom>
              <a:avLst/>
              <a:gdLst>
                <a:gd name="T0" fmla="*/ 0 w 283"/>
                <a:gd name="T1" fmla="*/ 114 h 284"/>
                <a:gd name="T2" fmla="*/ 0 w 283"/>
                <a:gd name="T3" fmla="*/ 227 h 284"/>
                <a:gd name="T4" fmla="*/ 56 w 283"/>
                <a:gd name="T5" fmla="*/ 227 h 284"/>
                <a:gd name="T6" fmla="*/ 56 w 283"/>
                <a:gd name="T7" fmla="*/ 284 h 284"/>
                <a:gd name="T8" fmla="*/ 170 w 283"/>
                <a:gd name="T9" fmla="*/ 284 h 284"/>
                <a:gd name="T10" fmla="*/ 170 w 283"/>
                <a:gd name="T11" fmla="*/ 227 h 284"/>
                <a:gd name="T12" fmla="*/ 283 w 283"/>
                <a:gd name="T13" fmla="*/ 227 h 284"/>
                <a:gd name="T14" fmla="*/ 283 w 283"/>
                <a:gd name="T15" fmla="*/ 114 h 284"/>
                <a:gd name="T16" fmla="*/ 227 w 283"/>
                <a:gd name="T17" fmla="*/ 114 h 284"/>
                <a:gd name="T18" fmla="*/ 227 w 283"/>
                <a:gd name="T19" fmla="*/ 57 h 284"/>
                <a:gd name="T20" fmla="*/ 283 w 283"/>
                <a:gd name="T21" fmla="*/ 57 h 284"/>
                <a:gd name="T22" fmla="*/ 283 w 283"/>
                <a:gd name="T23" fmla="*/ 0 h 284"/>
                <a:gd name="T24" fmla="*/ 170 w 283"/>
                <a:gd name="T25" fmla="*/ 0 h 284"/>
                <a:gd name="T26" fmla="*/ 170 w 283"/>
                <a:gd name="T27" fmla="*/ 170 h 284"/>
                <a:gd name="T28" fmla="*/ 56 w 283"/>
                <a:gd name="T29" fmla="*/ 170 h 284"/>
                <a:gd name="T30" fmla="*/ 56 w 283"/>
                <a:gd name="T31" fmla="*/ 114 h 284"/>
                <a:gd name="T32" fmla="*/ 0 w 283"/>
                <a:gd name="T33" fmla="*/ 11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3" h="284">
                  <a:moveTo>
                    <a:pt x="0" y="114"/>
                  </a:move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83" y="227"/>
                  </a:lnTo>
                  <a:lnTo>
                    <a:pt x="283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56" y="170"/>
                  </a:lnTo>
                  <a:lnTo>
                    <a:pt x="56" y="114"/>
                  </a:lnTo>
                  <a:lnTo>
                    <a:pt x="0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1" name="Freeform 277"/>
            <p:cNvSpPr>
              <a:spLocks/>
            </p:cNvSpPr>
            <p:nvPr/>
          </p:nvSpPr>
          <p:spPr bwMode="auto">
            <a:xfrm>
              <a:off x="2060" y="3635"/>
              <a:ext cx="510" cy="567"/>
            </a:xfrm>
            <a:custGeom>
              <a:avLst/>
              <a:gdLst>
                <a:gd name="T0" fmla="*/ 57 w 510"/>
                <a:gd name="T1" fmla="*/ 0 h 567"/>
                <a:gd name="T2" fmla="*/ 57 w 510"/>
                <a:gd name="T3" fmla="*/ 227 h 567"/>
                <a:gd name="T4" fmla="*/ 0 w 510"/>
                <a:gd name="T5" fmla="*/ 227 h 567"/>
                <a:gd name="T6" fmla="*/ 0 w 510"/>
                <a:gd name="T7" fmla="*/ 340 h 567"/>
                <a:gd name="T8" fmla="*/ 170 w 510"/>
                <a:gd name="T9" fmla="*/ 340 h 567"/>
                <a:gd name="T10" fmla="*/ 170 w 510"/>
                <a:gd name="T11" fmla="*/ 284 h 567"/>
                <a:gd name="T12" fmla="*/ 284 w 510"/>
                <a:gd name="T13" fmla="*/ 284 h 567"/>
                <a:gd name="T14" fmla="*/ 284 w 510"/>
                <a:gd name="T15" fmla="*/ 454 h 567"/>
                <a:gd name="T16" fmla="*/ 227 w 510"/>
                <a:gd name="T17" fmla="*/ 454 h 567"/>
                <a:gd name="T18" fmla="*/ 227 w 510"/>
                <a:gd name="T19" fmla="*/ 510 h 567"/>
                <a:gd name="T20" fmla="*/ 340 w 510"/>
                <a:gd name="T21" fmla="*/ 510 h 567"/>
                <a:gd name="T22" fmla="*/ 340 w 510"/>
                <a:gd name="T23" fmla="*/ 567 h 567"/>
                <a:gd name="T24" fmla="*/ 454 w 510"/>
                <a:gd name="T25" fmla="*/ 567 h 567"/>
                <a:gd name="T26" fmla="*/ 454 w 510"/>
                <a:gd name="T27" fmla="*/ 510 h 567"/>
                <a:gd name="T28" fmla="*/ 510 w 510"/>
                <a:gd name="T29" fmla="*/ 510 h 567"/>
                <a:gd name="T30" fmla="*/ 510 w 510"/>
                <a:gd name="T31" fmla="*/ 454 h 567"/>
                <a:gd name="T32" fmla="*/ 454 w 510"/>
                <a:gd name="T33" fmla="*/ 454 h 567"/>
                <a:gd name="T34" fmla="*/ 454 w 510"/>
                <a:gd name="T35" fmla="*/ 340 h 567"/>
                <a:gd name="T36" fmla="*/ 397 w 510"/>
                <a:gd name="T37" fmla="*/ 340 h 567"/>
                <a:gd name="T38" fmla="*/ 397 w 510"/>
                <a:gd name="T39" fmla="*/ 113 h 567"/>
                <a:gd name="T40" fmla="*/ 340 w 510"/>
                <a:gd name="T41" fmla="*/ 113 h 567"/>
                <a:gd name="T42" fmla="*/ 340 w 510"/>
                <a:gd name="T43" fmla="*/ 0 h 567"/>
                <a:gd name="T44" fmla="*/ 227 w 510"/>
                <a:gd name="T45" fmla="*/ 0 h 567"/>
                <a:gd name="T46" fmla="*/ 227 w 510"/>
                <a:gd name="T47" fmla="*/ 57 h 567"/>
                <a:gd name="T48" fmla="*/ 113 w 510"/>
                <a:gd name="T49" fmla="*/ 57 h 567"/>
                <a:gd name="T50" fmla="*/ 113 w 510"/>
                <a:gd name="T51" fmla="*/ 0 h 567"/>
                <a:gd name="T52" fmla="*/ 57 w 510"/>
                <a:gd name="T5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567">
                  <a:moveTo>
                    <a:pt x="57" y="0"/>
                  </a:moveTo>
                  <a:lnTo>
                    <a:pt x="5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510" y="510"/>
                  </a:lnTo>
                  <a:lnTo>
                    <a:pt x="510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2" name="Freeform 278"/>
            <p:cNvSpPr>
              <a:spLocks/>
            </p:cNvSpPr>
            <p:nvPr/>
          </p:nvSpPr>
          <p:spPr bwMode="auto">
            <a:xfrm>
              <a:off x="2627" y="2955"/>
              <a:ext cx="1248" cy="1417"/>
            </a:xfrm>
            <a:custGeom>
              <a:avLst/>
              <a:gdLst>
                <a:gd name="T0" fmla="*/ 170 w 1248"/>
                <a:gd name="T1" fmla="*/ 0 h 1417"/>
                <a:gd name="T2" fmla="*/ 227 w 1248"/>
                <a:gd name="T3" fmla="*/ 0 h 1417"/>
                <a:gd name="T4" fmla="*/ 227 w 1248"/>
                <a:gd name="T5" fmla="*/ 113 h 1417"/>
                <a:gd name="T6" fmla="*/ 340 w 1248"/>
                <a:gd name="T7" fmla="*/ 113 h 1417"/>
                <a:gd name="T8" fmla="*/ 340 w 1248"/>
                <a:gd name="T9" fmla="*/ 170 h 1417"/>
                <a:gd name="T10" fmla="*/ 397 w 1248"/>
                <a:gd name="T11" fmla="*/ 170 h 1417"/>
                <a:gd name="T12" fmla="*/ 397 w 1248"/>
                <a:gd name="T13" fmla="*/ 226 h 1417"/>
                <a:gd name="T14" fmla="*/ 454 w 1248"/>
                <a:gd name="T15" fmla="*/ 226 h 1417"/>
                <a:gd name="T16" fmla="*/ 454 w 1248"/>
                <a:gd name="T17" fmla="*/ 340 h 1417"/>
                <a:gd name="T18" fmla="*/ 737 w 1248"/>
                <a:gd name="T19" fmla="*/ 340 h 1417"/>
                <a:gd name="T20" fmla="*/ 737 w 1248"/>
                <a:gd name="T21" fmla="*/ 510 h 1417"/>
                <a:gd name="T22" fmla="*/ 794 w 1248"/>
                <a:gd name="T23" fmla="*/ 510 h 1417"/>
                <a:gd name="T24" fmla="*/ 794 w 1248"/>
                <a:gd name="T25" fmla="*/ 567 h 1417"/>
                <a:gd name="T26" fmla="*/ 964 w 1248"/>
                <a:gd name="T27" fmla="*/ 567 h 1417"/>
                <a:gd name="T28" fmla="*/ 964 w 1248"/>
                <a:gd name="T29" fmla="*/ 680 h 1417"/>
                <a:gd name="T30" fmla="*/ 1077 w 1248"/>
                <a:gd name="T31" fmla="*/ 680 h 1417"/>
                <a:gd name="T32" fmla="*/ 1077 w 1248"/>
                <a:gd name="T33" fmla="*/ 850 h 1417"/>
                <a:gd name="T34" fmla="*/ 1134 w 1248"/>
                <a:gd name="T35" fmla="*/ 850 h 1417"/>
                <a:gd name="T36" fmla="*/ 1134 w 1248"/>
                <a:gd name="T37" fmla="*/ 964 h 1417"/>
                <a:gd name="T38" fmla="*/ 1248 w 1248"/>
                <a:gd name="T39" fmla="*/ 964 h 1417"/>
                <a:gd name="T40" fmla="*/ 1248 w 1248"/>
                <a:gd name="T41" fmla="*/ 1134 h 1417"/>
                <a:gd name="T42" fmla="*/ 1021 w 1248"/>
                <a:gd name="T43" fmla="*/ 1134 h 1417"/>
                <a:gd name="T44" fmla="*/ 1021 w 1248"/>
                <a:gd name="T45" fmla="*/ 1190 h 1417"/>
                <a:gd name="T46" fmla="*/ 907 w 1248"/>
                <a:gd name="T47" fmla="*/ 1190 h 1417"/>
                <a:gd name="T48" fmla="*/ 907 w 1248"/>
                <a:gd name="T49" fmla="*/ 1247 h 1417"/>
                <a:gd name="T50" fmla="*/ 737 w 1248"/>
                <a:gd name="T51" fmla="*/ 1247 h 1417"/>
                <a:gd name="T52" fmla="*/ 737 w 1248"/>
                <a:gd name="T53" fmla="*/ 1304 h 1417"/>
                <a:gd name="T54" fmla="*/ 567 w 1248"/>
                <a:gd name="T55" fmla="*/ 1304 h 1417"/>
                <a:gd name="T56" fmla="*/ 567 w 1248"/>
                <a:gd name="T57" fmla="*/ 1417 h 1417"/>
                <a:gd name="T58" fmla="*/ 340 w 1248"/>
                <a:gd name="T59" fmla="*/ 1417 h 1417"/>
                <a:gd name="T60" fmla="*/ 340 w 1248"/>
                <a:gd name="T61" fmla="*/ 1304 h 1417"/>
                <a:gd name="T62" fmla="*/ 284 w 1248"/>
                <a:gd name="T63" fmla="*/ 1304 h 1417"/>
                <a:gd name="T64" fmla="*/ 284 w 1248"/>
                <a:gd name="T65" fmla="*/ 1247 h 1417"/>
                <a:gd name="T66" fmla="*/ 170 w 1248"/>
                <a:gd name="T67" fmla="*/ 1247 h 1417"/>
                <a:gd name="T68" fmla="*/ 170 w 1248"/>
                <a:gd name="T69" fmla="*/ 1020 h 1417"/>
                <a:gd name="T70" fmla="*/ 113 w 1248"/>
                <a:gd name="T71" fmla="*/ 1020 h 1417"/>
                <a:gd name="T72" fmla="*/ 113 w 1248"/>
                <a:gd name="T73" fmla="*/ 964 h 1417"/>
                <a:gd name="T74" fmla="*/ 0 w 1248"/>
                <a:gd name="T75" fmla="*/ 964 h 1417"/>
                <a:gd name="T76" fmla="*/ 0 w 1248"/>
                <a:gd name="T77" fmla="*/ 850 h 1417"/>
                <a:gd name="T78" fmla="*/ 113 w 1248"/>
                <a:gd name="T79" fmla="*/ 850 h 1417"/>
                <a:gd name="T80" fmla="*/ 113 w 1248"/>
                <a:gd name="T81" fmla="*/ 737 h 1417"/>
                <a:gd name="T82" fmla="*/ 57 w 1248"/>
                <a:gd name="T83" fmla="*/ 737 h 1417"/>
                <a:gd name="T84" fmla="*/ 57 w 1248"/>
                <a:gd name="T85" fmla="*/ 567 h 1417"/>
                <a:gd name="T86" fmla="*/ 113 w 1248"/>
                <a:gd name="T87" fmla="*/ 567 h 1417"/>
                <a:gd name="T88" fmla="*/ 113 w 1248"/>
                <a:gd name="T89" fmla="*/ 510 h 1417"/>
                <a:gd name="T90" fmla="*/ 227 w 1248"/>
                <a:gd name="T91" fmla="*/ 510 h 1417"/>
                <a:gd name="T92" fmla="*/ 227 w 1248"/>
                <a:gd name="T93" fmla="*/ 283 h 1417"/>
                <a:gd name="T94" fmla="*/ 170 w 1248"/>
                <a:gd name="T95" fmla="*/ 283 h 1417"/>
                <a:gd name="T96" fmla="*/ 170 w 1248"/>
                <a:gd name="T97" fmla="*/ 170 h 1417"/>
                <a:gd name="T98" fmla="*/ 113 w 1248"/>
                <a:gd name="T99" fmla="*/ 170 h 1417"/>
                <a:gd name="T100" fmla="*/ 113 w 1248"/>
                <a:gd name="T101" fmla="*/ 113 h 1417"/>
                <a:gd name="T102" fmla="*/ 170 w 1248"/>
                <a:gd name="T103" fmla="*/ 113 h 1417"/>
                <a:gd name="T104" fmla="*/ 170 w 1248"/>
                <a:gd name="T105" fmla="*/ 56 h 1417"/>
                <a:gd name="T106" fmla="*/ 170 w 1248"/>
                <a:gd name="T107" fmla="*/ 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48" h="1417">
                  <a:moveTo>
                    <a:pt x="17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6"/>
                  </a:lnTo>
                  <a:lnTo>
                    <a:pt x="454" y="226"/>
                  </a:lnTo>
                  <a:lnTo>
                    <a:pt x="454" y="340"/>
                  </a:lnTo>
                  <a:lnTo>
                    <a:pt x="737" y="340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964" y="567"/>
                  </a:lnTo>
                  <a:lnTo>
                    <a:pt x="964" y="680"/>
                  </a:lnTo>
                  <a:lnTo>
                    <a:pt x="1077" y="680"/>
                  </a:lnTo>
                  <a:lnTo>
                    <a:pt x="1077" y="850"/>
                  </a:lnTo>
                  <a:lnTo>
                    <a:pt x="1134" y="850"/>
                  </a:lnTo>
                  <a:lnTo>
                    <a:pt x="1134" y="964"/>
                  </a:lnTo>
                  <a:lnTo>
                    <a:pt x="1248" y="964"/>
                  </a:lnTo>
                  <a:lnTo>
                    <a:pt x="1248" y="1134"/>
                  </a:lnTo>
                  <a:lnTo>
                    <a:pt x="1021" y="1134"/>
                  </a:lnTo>
                  <a:lnTo>
                    <a:pt x="1021" y="1190"/>
                  </a:lnTo>
                  <a:lnTo>
                    <a:pt x="907" y="1190"/>
                  </a:lnTo>
                  <a:lnTo>
                    <a:pt x="907" y="1247"/>
                  </a:lnTo>
                  <a:lnTo>
                    <a:pt x="737" y="1247"/>
                  </a:lnTo>
                  <a:lnTo>
                    <a:pt x="737" y="1304"/>
                  </a:lnTo>
                  <a:lnTo>
                    <a:pt x="567" y="1304"/>
                  </a:lnTo>
                  <a:lnTo>
                    <a:pt x="567" y="1417"/>
                  </a:lnTo>
                  <a:lnTo>
                    <a:pt x="340" y="1417"/>
                  </a:lnTo>
                  <a:lnTo>
                    <a:pt x="340" y="1304"/>
                  </a:lnTo>
                  <a:lnTo>
                    <a:pt x="284" y="1304"/>
                  </a:lnTo>
                  <a:lnTo>
                    <a:pt x="284" y="1247"/>
                  </a:lnTo>
                  <a:lnTo>
                    <a:pt x="170" y="1247"/>
                  </a:lnTo>
                  <a:lnTo>
                    <a:pt x="170" y="1020"/>
                  </a:lnTo>
                  <a:lnTo>
                    <a:pt x="113" y="1020"/>
                  </a:lnTo>
                  <a:lnTo>
                    <a:pt x="113" y="964"/>
                  </a:lnTo>
                  <a:lnTo>
                    <a:pt x="0" y="964"/>
                  </a:lnTo>
                  <a:lnTo>
                    <a:pt x="0" y="850"/>
                  </a:lnTo>
                  <a:lnTo>
                    <a:pt x="113" y="850"/>
                  </a:lnTo>
                  <a:lnTo>
                    <a:pt x="113" y="737"/>
                  </a:lnTo>
                  <a:lnTo>
                    <a:pt x="57" y="737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4" name="Freeform 280"/>
            <p:cNvSpPr>
              <a:spLocks/>
            </p:cNvSpPr>
            <p:nvPr/>
          </p:nvSpPr>
          <p:spPr bwMode="auto">
            <a:xfrm>
              <a:off x="4668" y="4202"/>
              <a:ext cx="1191" cy="737"/>
            </a:xfrm>
            <a:custGeom>
              <a:avLst/>
              <a:gdLst>
                <a:gd name="T0" fmla="*/ 1191 w 1191"/>
                <a:gd name="T1" fmla="*/ 0 h 737"/>
                <a:gd name="T2" fmla="*/ 511 w 1191"/>
                <a:gd name="T3" fmla="*/ 0 h 737"/>
                <a:gd name="T4" fmla="*/ 511 w 1191"/>
                <a:gd name="T5" fmla="*/ 170 h 737"/>
                <a:gd name="T6" fmla="*/ 341 w 1191"/>
                <a:gd name="T7" fmla="*/ 170 h 737"/>
                <a:gd name="T8" fmla="*/ 341 w 1191"/>
                <a:gd name="T9" fmla="*/ 284 h 737"/>
                <a:gd name="T10" fmla="*/ 227 w 1191"/>
                <a:gd name="T11" fmla="*/ 284 h 737"/>
                <a:gd name="T12" fmla="*/ 227 w 1191"/>
                <a:gd name="T13" fmla="*/ 340 h 737"/>
                <a:gd name="T14" fmla="*/ 114 w 1191"/>
                <a:gd name="T15" fmla="*/ 340 h 737"/>
                <a:gd name="T16" fmla="*/ 114 w 1191"/>
                <a:gd name="T17" fmla="*/ 397 h 737"/>
                <a:gd name="T18" fmla="*/ 57 w 1191"/>
                <a:gd name="T19" fmla="*/ 397 h 737"/>
                <a:gd name="T20" fmla="*/ 57 w 1191"/>
                <a:gd name="T21" fmla="*/ 567 h 737"/>
                <a:gd name="T22" fmla="*/ 0 w 1191"/>
                <a:gd name="T23" fmla="*/ 567 h 737"/>
                <a:gd name="T24" fmla="*/ 0 w 1191"/>
                <a:gd name="T25" fmla="*/ 681 h 737"/>
                <a:gd name="T26" fmla="*/ 57 w 1191"/>
                <a:gd name="T27" fmla="*/ 681 h 737"/>
                <a:gd name="T28" fmla="*/ 57 w 1191"/>
                <a:gd name="T29" fmla="*/ 737 h 737"/>
                <a:gd name="T30" fmla="*/ 170 w 1191"/>
                <a:gd name="T31" fmla="*/ 737 h 737"/>
                <a:gd name="T32" fmla="*/ 170 w 1191"/>
                <a:gd name="T33" fmla="*/ 681 h 737"/>
                <a:gd name="T34" fmla="*/ 227 w 1191"/>
                <a:gd name="T35" fmla="*/ 681 h 737"/>
                <a:gd name="T36" fmla="*/ 227 w 1191"/>
                <a:gd name="T37" fmla="*/ 624 h 737"/>
                <a:gd name="T38" fmla="*/ 397 w 1191"/>
                <a:gd name="T39" fmla="*/ 624 h 737"/>
                <a:gd name="T40" fmla="*/ 397 w 1191"/>
                <a:gd name="T41" fmla="*/ 510 h 737"/>
                <a:gd name="T42" fmla="*/ 624 w 1191"/>
                <a:gd name="T43" fmla="*/ 510 h 737"/>
                <a:gd name="T44" fmla="*/ 624 w 1191"/>
                <a:gd name="T45" fmla="*/ 454 h 737"/>
                <a:gd name="T46" fmla="*/ 681 w 1191"/>
                <a:gd name="T47" fmla="*/ 454 h 737"/>
                <a:gd name="T48" fmla="*/ 681 w 1191"/>
                <a:gd name="T49" fmla="*/ 397 h 737"/>
                <a:gd name="T50" fmla="*/ 737 w 1191"/>
                <a:gd name="T51" fmla="*/ 397 h 737"/>
                <a:gd name="T52" fmla="*/ 737 w 1191"/>
                <a:gd name="T53" fmla="*/ 284 h 737"/>
                <a:gd name="T54" fmla="*/ 964 w 1191"/>
                <a:gd name="T55" fmla="*/ 284 h 737"/>
                <a:gd name="T56" fmla="*/ 964 w 1191"/>
                <a:gd name="T57" fmla="*/ 227 h 737"/>
                <a:gd name="T58" fmla="*/ 1021 w 1191"/>
                <a:gd name="T59" fmla="*/ 227 h 737"/>
                <a:gd name="T60" fmla="*/ 1021 w 1191"/>
                <a:gd name="T61" fmla="*/ 170 h 737"/>
                <a:gd name="T62" fmla="*/ 1078 w 1191"/>
                <a:gd name="T63" fmla="*/ 170 h 737"/>
                <a:gd name="T64" fmla="*/ 1078 w 1191"/>
                <a:gd name="T65" fmla="*/ 114 h 737"/>
                <a:gd name="T66" fmla="*/ 1134 w 1191"/>
                <a:gd name="T67" fmla="*/ 114 h 737"/>
                <a:gd name="T68" fmla="*/ 1134 w 1191"/>
                <a:gd name="T69" fmla="*/ 57 h 737"/>
                <a:gd name="T70" fmla="*/ 1191 w 1191"/>
                <a:gd name="T71" fmla="*/ 57 h 737"/>
                <a:gd name="T72" fmla="*/ 1191 w 1191"/>
                <a:gd name="T73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91" h="737">
                  <a:moveTo>
                    <a:pt x="1191" y="0"/>
                  </a:moveTo>
                  <a:lnTo>
                    <a:pt x="511" y="0"/>
                  </a:lnTo>
                  <a:lnTo>
                    <a:pt x="511" y="170"/>
                  </a:lnTo>
                  <a:lnTo>
                    <a:pt x="341" y="170"/>
                  </a:lnTo>
                  <a:lnTo>
                    <a:pt x="341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397" y="624"/>
                  </a:lnTo>
                  <a:lnTo>
                    <a:pt x="397" y="510"/>
                  </a:lnTo>
                  <a:lnTo>
                    <a:pt x="624" y="510"/>
                  </a:lnTo>
                  <a:lnTo>
                    <a:pt x="624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737" y="397"/>
                  </a:lnTo>
                  <a:lnTo>
                    <a:pt x="737" y="284"/>
                  </a:lnTo>
                  <a:lnTo>
                    <a:pt x="964" y="284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170"/>
                  </a:lnTo>
                  <a:lnTo>
                    <a:pt x="1078" y="170"/>
                  </a:lnTo>
                  <a:lnTo>
                    <a:pt x="1078" y="114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1191" y="57"/>
                  </a:lnTo>
                  <a:lnTo>
                    <a:pt x="119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5" name="Freeform 281"/>
            <p:cNvSpPr>
              <a:spLocks/>
            </p:cNvSpPr>
            <p:nvPr/>
          </p:nvSpPr>
          <p:spPr bwMode="auto">
            <a:xfrm>
              <a:off x="3931" y="3748"/>
              <a:ext cx="1361" cy="1191"/>
            </a:xfrm>
            <a:custGeom>
              <a:avLst/>
              <a:gdLst>
                <a:gd name="T0" fmla="*/ 1361 w 1361"/>
                <a:gd name="T1" fmla="*/ 397 h 1191"/>
                <a:gd name="T2" fmla="*/ 1361 w 1361"/>
                <a:gd name="T3" fmla="*/ 454 h 1191"/>
                <a:gd name="T4" fmla="*/ 1248 w 1361"/>
                <a:gd name="T5" fmla="*/ 454 h 1191"/>
                <a:gd name="T6" fmla="*/ 1248 w 1361"/>
                <a:gd name="T7" fmla="*/ 624 h 1191"/>
                <a:gd name="T8" fmla="*/ 1078 w 1361"/>
                <a:gd name="T9" fmla="*/ 624 h 1191"/>
                <a:gd name="T10" fmla="*/ 1078 w 1361"/>
                <a:gd name="T11" fmla="*/ 738 h 1191"/>
                <a:gd name="T12" fmla="*/ 964 w 1361"/>
                <a:gd name="T13" fmla="*/ 738 h 1191"/>
                <a:gd name="T14" fmla="*/ 964 w 1361"/>
                <a:gd name="T15" fmla="*/ 794 h 1191"/>
                <a:gd name="T16" fmla="*/ 851 w 1361"/>
                <a:gd name="T17" fmla="*/ 794 h 1191"/>
                <a:gd name="T18" fmla="*/ 851 w 1361"/>
                <a:gd name="T19" fmla="*/ 851 h 1191"/>
                <a:gd name="T20" fmla="*/ 794 w 1361"/>
                <a:gd name="T21" fmla="*/ 851 h 1191"/>
                <a:gd name="T22" fmla="*/ 794 w 1361"/>
                <a:gd name="T23" fmla="*/ 1021 h 1191"/>
                <a:gd name="T24" fmla="*/ 737 w 1361"/>
                <a:gd name="T25" fmla="*/ 1021 h 1191"/>
                <a:gd name="T26" fmla="*/ 737 w 1361"/>
                <a:gd name="T27" fmla="*/ 1135 h 1191"/>
                <a:gd name="T28" fmla="*/ 624 w 1361"/>
                <a:gd name="T29" fmla="*/ 1135 h 1191"/>
                <a:gd name="T30" fmla="*/ 624 w 1361"/>
                <a:gd name="T31" fmla="*/ 1191 h 1191"/>
                <a:gd name="T32" fmla="*/ 567 w 1361"/>
                <a:gd name="T33" fmla="*/ 1191 h 1191"/>
                <a:gd name="T34" fmla="*/ 567 w 1361"/>
                <a:gd name="T35" fmla="*/ 1078 h 1191"/>
                <a:gd name="T36" fmla="*/ 511 w 1361"/>
                <a:gd name="T37" fmla="*/ 1078 h 1191"/>
                <a:gd name="T38" fmla="*/ 511 w 1361"/>
                <a:gd name="T39" fmla="*/ 964 h 1191"/>
                <a:gd name="T40" fmla="*/ 454 w 1361"/>
                <a:gd name="T41" fmla="*/ 964 h 1191"/>
                <a:gd name="T42" fmla="*/ 454 w 1361"/>
                <a:gd name="T43" fmla="*/ 908 h 1191"/>
                <a:gd name="T44" fmla="*/ 340 w 1361"/>
                <a:gd name="T45" fmla="*/ 908 h 1191"/>
                <a:gd name="T46" fmla="*/ 340 w 1361"/>
                <a:gd name="T47" fmla="*/ 794 h 1191"/>
                <a:gd name="T48" fmla="*/ 284 w 1361"/>
                <a:gd name="T49" fmla="*/ 794 h 1191"/>
                <a:gd name="T50" fmla="*/ 284 w 1361"/>
                <a:gd name="T51" fmla="*/ 568 h 1191"/>
                <a:gd name="T52" fmla="*/ 340 w 1361"/>
                <a:gd name="T53" fmla="*/ 568 h 1191"/>
                <a:gd name="T54" fmla="*/ 340 w 1361"/>
                <a:gd name="T55" fmla="*/ 454 h 1191"/>
                <a:gd name="T56" fmla="*/ 227 w 1361"/>
                <a:gd name="T57" fmla="*/ 454 h 1191"/>
                <a:gd name="T58" fmla="*/ 227 w 1361"/>
                <a:gd name="T59" fmla="*/ 397 h 1191"/>
                <a:gd name="T60" fmla="*/ 0 w 1361"/>
                <a:gd name="T61" fmla="*/ 397 h 1191"/>
                <a:gd name="T62" fmla="*/ 0 w 1361"/>
                <a:gd name="T63" fmla="*/ 227 h 1191"/>
                <a:gd name="T64" fmla="*/ 57 w 1361"/>
                <a:gd name="T65" fmla="*/ 227 h 1191"/>
                <a:gd name="T66" fmla="*/ 57 w 1361"/>
                <a:gd name="T67" fmla="*/ 171 h 1191"/>
                <a:gd name="T68" fmla="*/ 227 w 1361"/>
                <a:gd name="T69" fmla="*/ 171 h 1191"/>
                <a:gd name="T70" fmla="*/ 227 w 1361"/>
                <a:gd name="T71" fmla="*/ 227 h 1191"/>
                <a:gd name="T72" fmla="*/ 454 w 1361"/>
                <a:gd name="T73" fmla="*/ 227 h 1191"/>
                <a:gd name="T74" fmla="*/ 454 w 1361"/>
                <a:gd name="T75" fmla="*/ 171 h 1191"/>
                <a:gd name="T76" fmla="*/ 624 w 1361"/>
                <a:gd name="T77" fmla="*/ 171 h 1191"/>
                <a:gd name="T78" fmla="*/ 624 w 1361"/>
                <a:gd name="T79" fmla="*/ 114 h 1191"/>
                <a:gd name="T80" fmla="*/ 681 w 1361"/>
                <a:gd name="T81" fmla="*/ 114 h 1191"/>
                <a:gd name="T82" fmla="*/ 681 w 1361"/>
                <a:gd name="T83" fmla="*/ 57 h 1191"/>
                <a:gd name="T84" fmla="*/ 794 w 1361"/>
                <a:gd name="T85" fmla="*/ 57 h 1191"/>
                <a:gd name="T86" fmla="*/ 794 w 1361"/>
                <a:gd name="T87" fmla="*/ 0 h 1191"/>
                <a:gd name="T88" fmla="*/ 851 w 1361"/>
                <a:gd name="T89" fmla="*/ 0 h 1191"/>
                <a:gd name="T90" fmla="*/ 851 w 1361"/>
                <a:gd name="T91" fmla="*/ 57 h 1191"/>
                <a:gd name="T92" fmla="*/ 907 w 1361"/>
                <a:gd name="T93" fmla="*/ 57 h 1191"/>
                <a:gd name="T94" fmla="*/ 907 w 1361"/>
                <a:gd name="T95" fmla="*/ 284 h 1191"/>
                <a:gd name="T96" fmla="*/ 1021 w 1361"/>
                <a:gd name="T97" fmla="*/ 284 h 1191"/>
                <a:gd name="T98" fmla="*/ 1021 w 1361"/>
                <a:gd name="T99" fmla="*/ 227 h 1191"/>
                <a:gd name="T100" fmla="*/ 1134 w 1361"/>
                <a:gd name="T101" fmla="*/ 227 h 1191"/>
                <a:gd name="T102" fmla="*/ 1134 w 1361"/>
                <a:gd name="T103" fmla="*/ 171 h 1191"/>
                <a:gd name="T104" fmla="*/ 1248 w 1361"/>
                <a:gd name="T105" fmla="*/ 171 h 1191"/>
                <a:gd name="T106" fmla="*/ 1248 w 1361"/>
                <a:gd name="T107" fmla="*/ 284 h 1191"/>
                <a:gd name="T108" fmla="*/ 1304 w 1361"/>
                <a:gd name="T109" fmla="*/ 284 h 1191"/>
                <a:gd name="T110" fmla="*/ 1304 w 1361"/>
                <a:gd name="T111" fmla="*/ 397 h 1191"/>
                <a:gd name="T112" fmla="*/ 1361 w 1361"/>
                <a:gd name="T113" fmla="*/ 397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61" h="1191">
                  <a:moveTo>
                    <a:pt x="1361" y="397"/>
                  </a:moveTo>
                  <a:lnTo>
                    <a:pt x="1361" y="454"/>
                  </a:lnTo>
                  <a:lnTo>
                    <a:pt x="1248" y="454"/>
                  </a:lnTo>
                  <a:lnTo>
                    <a:pt x="1248" y="624"/>
                  </a:lnTo>
                  <a:lnTo>
                    <a:pt x="1078" y="624"/>
                  </a:lnTo>
                  <a:lnTo>
                    <a:pt x="1078" y="738"/>
                  </a:lnTo>
                  <a:lnTo>
                    <a:pt x="964" y="738"/>
                  </a:lnTo>
                  <a:lnTo>
                    <a:pt x="964" y="794"/>
                  </a:lnTo>
                  <a:lnTo>
                    <a:pt x="851" y="794"/>
                  </a:lnTo>
                  <a:lnTo>
                    <a:pt x="851" y="851"/>
                  </a:lnTo>
                  <a:lnTo>
                    <a:pt x="794" y="851"/>
                  </a:lnTo>
                  <a:lnTo>
                    <a:pt x="794" y="1021"/>
                  </a:lnTo>
                  <a:lnTo>
                    <a:pt x="737" y="1021"/>
                  </a:lnTo>
                  <a:lnTo>
                    <a:pt x="737" y="1135"/>
                  </a:lnTo>
                  <a:lnTo>
                    <a:pt x="624" y="1135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078"/>
                  </a:lnTo>
                  <a:lnTo>
                    <a:pt x="511" y="1078"/>
                  </a:lnTo>
                  <a:lnTo>
                    <a:pt x="511" y="964"/>
                  </a:lnTo>
                  <a:lnTo>
                    <a:pt x="454" y="964"/>
                  </a:lnTo>
                  <a:lnTo>
                    <a:pt x="454" y="908"/>
                  </a:lnTo>
                  <a:lnTo>
                    <a:pt x="340" y="908"/>
                  </a:lnTo>
                  <a:lnTo>
                    <a:pt x="340" y="794"/>
                  </a:lnTo>
                  <a:lnTo>
                    <a:pt x="284" y="794"/>
                  </a:lnTo>
                  <a:lnTo>
                    <a:pt x="284" y="568"/>
                  </a:lnTo>
                  <a:lnTo>
                    <a:pt x="340" y="568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1"/>
                  </a:lnTo>
                  <a:lnTo>
                    <a:pt x="227" y="171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171"/>
                  </a:lnTo>
                  <a:lnTo>
                    <a:pt x="624" y="171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851" y="0"/>
                  </a:lnTo>
                  <a:lnTo>
                    <a:pt x="851" y="57"/>
                  </a:lnTo>
                  <a:lnTo>
                    <a:pt x="907" y="57"/>
                  </a:lnTo>
                  <a:lnTo>
                    <a:pt x="907" y="284"/>
                  </a:lnTo>
                  <a:lnTo>
                    <a:pt x="1021" y="284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171"/>
                  </a:lnTo>
                  <a:lnTo>
                    <a:pt x="1248" y="171"/>
                  </a:lnTo>
                  <a:lnTo>
                    <a:pt x="1248" y="284"/>
                  </a:lnTo>
                  <a:lnTo>
                    <a:pt x="1304" y="284"/>
                  </a:lnTo>
                  <a:lnTo>
                    <a:pt x="1304" y="397"/>
                  </a:lnTo>
                  <a:lnTo>
                    <a:pt x="1361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7" name="Freeform 283"/>
            <p:cNvSpPr>
              <a:spLocks/>
            </p:cNvSpPr>
            <p:nvPr/>
          </p:nvSpPr>
          <p:spPr bwMode="auto">
            <a:xfrm>
              <a:off x="3704" y="2728"/>
              <a:ext cx="1815" cy="1304"/>
            </a:xfrm>
            <a:custGeom>
              <a:avLst/>
              <a:gdLst>
                <a:gd name="T0" fmla="*/ 0 w 1815"/>
                <a:gd name="T1" fmla="*/ 1077 h 1304"/>
                <a:gd name="T2" fmla="*/ 57 w 1815"/>
                <a:gd name="T3" fmla="*/ 1191 h 1304"/>
                <a:gd name="T4" fmla="*/ 171 w 1815"/>
                <a:gd name="T5" fmla="*/ 1247 h 1304"/>
                <a:gd name="T6" fmla="*/ 284 w 1815"/>
                <a:gd name="T7" fmla="*/ 1191 h 1304"/>
                <a:gd name="T8" fmla="*/ 454 w 1815"/>
                <a:gd name="T9" fmla="*/ 1247 h 1304"/>
                <a:gd name="T10" fmla="*/ 681 w 1815"/>
                <a:gd name="T11" fmla="*/ 1191 h 1304"/>
                <a:gd name="T12" fmla="*/ 851 w 1815"/>
                <a:gd name="T13" fmla="*/ 1134 h 1304"/>
                <a:gd name="T14" fmla="*/ 908 w 1815"/>
                <a:gd name="T15" fmla="*/ 1077 h 1304"/>
                <a:gd name="T16" fmla="*/ 1021 w 1815"/>
                <a:gd name="T17" fmla="*/ 1020 h 1304"/>
                <a:gd name="T18" fmla="*/ 1078 w 1815"/>
                <a:gd name="T19" fmla="*/ 1077 h 1304"/>
                <a:gd name="T20" fmla="*/ 1134 w 1815"/>
                <a:gd name="T21" fmla="*/ 1304 h 1304"/>
                <a:gd name="T22" fmla="*/ 1248 w 1815"/>
                <a:gd name="T23" fmla="*/ 1247 h 1304"/>
                <a:gd name="T24" fmla="*/ 1361 w 1815"/>
                <a:gd name="T25" fmla="*/ 1191 h 1304"/>
                <a:gd name="T26" fmla="*/ 1475 w 1815"/>
                <a:gd name="T27" fmla="*/ 1247 h 1304"/>
                <a:gd name="T28" fmla="*/ 1588 w 1815"/>
                <a:gd name="T29" fmla="*/ 1247 h 1304"/>
                <a:gd name="T30" fmla="*/ 1815 w 1815"/>
                <a:gd name="T31" fmla="*/ 1191 h 1304"/>
                <a:gd name="T32" fmla="*/ 1588 w 1815"/>
                <a:gd name="T33" fmla="*/ 964 h 1304"/>
                <a:gd name="T34" fmla="*/ 1531 w 1815"/>
                <a:gd name="T35" fmla="*/ 794 h 1304"/>
                <a:gd name="T36" fmla="*/ 1588 w 1815"/>
                <a:gd name="T37" fmla="*/ 737 h 1304"/>
                <a:gd name="T38" fmla="*/ 1475 w 1815"/>
                <a:gd name="T39" fmla="*/ 567 h 1304"/>
                <a:gd name="T40" fmla="*/ 1418 w 1815"/>
                <a:gd name="T41" fmla="*/ 510 h 1304"/>
                <a:gd name="T42" fmla="*/ 1361 w 1815"/>
                <a:gd name="T43" fmla="*/ 453 h 1304"/>
                <a:gd name="T44" fmla="*/ 1305 w 1815"/>
                <a:gd name="T45" fmla="*/ 397 h 1304"/>
                <a:gd name="T46" fmla="*/ 1248 w 1815"/>
                <a:gd name="T47" fmla="*/ 283 h 1304"/>
                <a:gd name="T48" fmla="*/ 1191 w 1815"/>
                <a:gd name="T49" fmla="*/ 170 h 1304"/>
                <a:gd name="T50" fmla="*/ 1134 w 1815"/>
                <a:gd name="T51" fmla="*/ 113 h 1304"/>
                <a:gd name="T52" fmla="*/ 1078 w 1815"/>
                <a:gd name="T53" fmla="*/ 57 h 1304"/>
                <a:gd name="T54" fmla="*/ 681 w 1815"/>
                <a:gd name="T55" fmla="*/ 0 h 1304"/>
                <a:gd name="T56" fmla="*/ 567 w 1815"/>
                <a:gd name="T57" fmla="*/ 57 h 1304"/>
                <a:gd name="T58" fmla="*/ 511 w 1815"/>
                <a:gd name="T59" fmla="*/ 453 h 1304"/>
                <a:gd name="T60" fmla="*/ 454 w 1815"/>
                <a:gd name="T61" fmla="*/ 510 h 1304"/>
                <a:gd name="T62" fmla="*/ 511 w 1815"/>
                <a:gd name="T63" fmla="*/ 567 h 1304"/>
                <a:gd name="T64" fmla="*/ 454 w 1815"/>
                <a:gd name="T65" fmla="*/ 680 h 1304"/>
                <a:gd name="T66" fmla="*/ 397 w 1815"/>
                <a:gd name="T67" fmla="*/ 794 h 1304"/>
                <a:gd name="T68" fmla="*/ 284 w 1815"/>
                <a:gd name="T69" fmla="*/ 850 h 1304"/>
                <a:gd name="T70" fmla="*/ 57 w 1815"/>
                <a:gd name="T71" fmla="*/ 907 h 1304"/>
                <a:gd name="T72" fmla="*/ 0 w 1815"/>
                <a:gd name="T73" fmla="*/ 102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15" h="1304">
                  <a:moveTo>
                    <a:pt x="0" y="1020"/>
                  </a:moveTo>
                  <a:lnTo>
                    <a:pt x="0" y="1077"/>
                  </a:lnTo>
                  <a:lnTo>
                    <a:pt x="57" y="1077"/>
                  </a:lnTo>
                  <a:lnTo>
                    <a:pt x="57" y="1191"/>
                  </a:lnTo>
                  <a:lnTo>
                    <a:pt x="171" y="1191"/>
                  </a:lnTo>
                  <a:lnTo>
                    <a:pt x="171" y="1247"/>
                  </a:lnTo>
                  <a:lnTo>
                    <a:pt x="284" y="1247"/>
                  </a:lnTo>
                  <a:lnTo>
                    <a:pt x="284" y="1191"/>
                  </a:lnTo>
                  <a:lnTo>
                    <a:pt x="454" y="1191"/>
                  </a:lnTo>
                  <a:lnTo>
                    <a:pt x="454" y="1247"/>
                  </a:lnTo>
                  <a:lnTo>
                    <a:pt x="681" y="1247"/>
                  </a:lnTo>
                  <a:lnTo>
                    <a:pt x="681" y="1191"/>
                  </a:lnTo>
                  <a:lnTo>
                    <a:pt x="851" y="1191"/>
                  </a:lnTo>
                  <a:lnTo>
                    <a:pt x="851" y="1134"/>
                  </a:lnTo>
                  <a:lnTo>
                    <a:pt x="908" y="1134"/>
                  </a:lnTo>
                  <a:lnTo>
                    <a:pt x="908" y="1077"/>
                  </a:lnTo>
                  <a:lnTo>
                    <a:pt x="1021" y="1077"/>
                  </a:lnTo>
                  <a:lnTo>
                    <a:pt x="1021" y="1020"/>
                  </a:lnTo>
                  <a:lnTo>
                    <a:pt x="1078" y="1020"/>
                  </a:lnTo>
                  <a:lnTo>
                    <a:pt x="1078" y="1077"/>
                  </a:lnTo>
                  <a:lnTo>
                    <a:pt x="1134" y="1077"/>
                  </a:lnTo>
                  <a:lnTo>
                    <a:pt x="1134" y="1304"/>
                  </a:lnTo>
                  <a:lnTo>
                    <a:pt x="1248" y="1304"/>
                  </a:lnTo>
                  <a:lnTo>
                    <a:pt x="1248" y="1247"/>
                  </a:lnTo>
                  <a:lnTo>
                    <a:pt x="1361" y="1247"/>
                  </a:lnTo>
                  <a:lnTo>
                    <a:pt x="1361" y="1191"/>
                  </a:lnTo>
                  <a:lnTo>
                    <a:pt x="1475" y="1191"/>
                  </a:lnTo>
                  <a:lnTo>
                    <a:pt x="1475" y="1247"/>
                  </a:lnTo>
                  <a:lnTo>
                    <a:pt x="1531" y="1247"/>
                  </a:lnTo>
                  <a:lnTo>
                    <a:pt x="1588" y="1247"/>
                  </a:lnTo>
                  <a:lnTo>
                    <a:pt x="1588" y="1191"/>
                  </a:lnTo>
                  <a:lnTo>
                    <a:pt x="1815" y="1191"/>
                  </a:lnTo>
                  <a:lnTo>
                    <a:pt x="1815" y="964"/>
                  </a:lnTo>
                  <a:lnTo>
                    <a:pt x="1588" y="964"/>
                  </a:lnTo>
                  <a:lnTo>
                    <a:pt x="1588" y="794"/>
                  </a:lnTo>
                  <a:lnTo>
                    <a:pt x="1531" y="794"/>
                  </a:lnTo>
                  <a:lnTo>
                    <a:pt x="1531" y="737"/>
                  </a:lnTo>
                  <a:lnTo>
                    <a:pt x="1588" y="737"/>
                  </a:lnTo>
                  <a:lnTo>
                    <a:pt x="1588" y="567"/>
                  </a:lnTo>
                  <a:lnTo>
                    <a:pt x="1475" y="567"/>
                  </a:lnTo>
                  <a:lnTo>
                    <a:pt x="1475" y="510"/>
                  </a:lnTo>
                  <a:lnTo>
                    <a:pt x="1418" y="510"/>
                  </a:lnTo>
                  <a:lnTo>
                    <a:pt x="1418" y="453"/>
                  </a:lnTo>
                  <a:lnTo>
                    <a:pt x="1361" y="453"/>
                  </a:lnTo>
                  <a:lnTo>
                    <a:pt x="1361" y="397"/>
                  </a:lnTo>
                  <a:lnTo>
                    <a:pt x="1305" y="397"/>
                  </a:lnTo>
                  <a:lnTo>
                    <a:pt x="1305" y="283"/>
                  </a:lnTo>
                  <a:lnTo>
                    <a:pt x="1248" y="283"/>
                  </a:lnTo>
                  <a:lnTo>
                    <a:pt x="1248" y="170"/>
                  </a:lnTo>
                  <a:lnTo>
                    <a:pt x="1191" y="170"/>
                  </a:lnTo>
                  <a:cubicBezTo>
                    <a:pt x="1195" y="150"/>
                    <a:pt x="1198" y="129"/>
                    <a:pt x="1202" y="109"/>
                  </a:cubicBezTo>
                  <a:lnTo>
                    <a:pt x="1134" y="113"/>
                  </a:lnTo>
                  <a:lnTo>
                    <a:pt x="1134" y="57"/>
                  </a:lnTo>
                  <a:lnTo>
                    <a:pt x="1078" y="57"/>
                  </a:lnTo>
                  <a:lnTo>
                    <a:pt x="1078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567" y="57"/>
                  </a:lnTo>
                  <a:lnTo>
                    <a:pt x="567" y="453"/>
                  </a:lnTo>
                  <a:lnTo>
                    <a:pt x="511" y="453"/>
                  </a:lnTo>
                  <a:lnTo>
                    <a:pt x="511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284" y="850"/>
                  </a:lnTo>
                  <a:lnTo>
                    <a:pt x="284" y="907"/>
                  </a:lnTo>
                  <a:lnTo>
                    <a:pt x="57" y="907"/>
                  </a:lnTo>
                  <a:lnTo>
                    <a:pt x="57" y="1020"/>
                  </a:lnTo>
                  <a:lnTo>
                    <a:pt x="0" y="102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68" name="Freeform 284"/>
            <p:cNvSpPr>
              <a:spLocks/>
            </p:cNvSpPr>
            <p:nvPr/>
          </p:nvSpPr>
          <p:spPr bwMode="auto">
            <a:xfrm>
              <a:off x="4952" y="2728"/>
              <a:ext cx="1020" cy="1474"/>
            </a:xfrm>
            <a:custGeom>
              <a:avLst/>
              <a:gdLst>
                <a:gd name="T0" fmla="*/ 907 w 1020"/>
                <a:gd name="T1" fmla="*/ 1474 h 1474"/>
                <a:gd name="T2" fmla="*/ 907 w 1020"/>
                <a:gd name="T3" fmla="*/ 1417 h 1474"/>
                <a:gd name="T4" fmla="*/ 964 w 1020"/>
                <a:gd name="T5" fmla="*/ 1417 h 1474"/>
                <a:gd name="T6" fmla="*/ 964 w 1020"/>
                <a:gd name="T7" fmla="*/ 1077 h 1474"/>
                <a:gd name="T8" fmla="*/ 1020 w 1020"/>
                <a:gd name="T9" fmla="*/ 1077 h 1474"/>
                <a:gd name="T10" fmla="*/ 1020 w 1020"/>
                <a:gd name="T11" fmla="*/ 964 h 1474"/>
                <a:gd name="T12" fmla="*/ 964 w 1020"/>
                <a:gd name="T13" fmla="*/ 964 h 1474"/>
                <a:gd name="T14" fmla="*/ 964 w 1020"/>
                <a:gd name="T15" fmla="*/ 680 h 1474"/>
                <a:gd name="T16" fmla="*/ 907 w 1020"/>
                <a:gd name="T17" fmla="*/ 680 h 1474"/>
                <a:gd name="T18" fmla="*/ 907 w 1020"/>
                <a:gd name="T19" fmla="*/ 624 h 1474"/>
                <a:gd name="T20" fmla="*/ 964 w 1020"/>
                <a:gd name="T21" fmla="*/ 624 h 1474"/>
                <a:gd name="T22" fmla="*/ 964 w 1020"/>
                <a:gd name="T23" fmla="*/ 453 h 1474"/>
                <a:gd name="T24" fmla="*/ 907 w 1020"/>
                <a:gd name="T25" fmla="*/ 453 h 1474"/>
                <a:gd name="T26" fmla="*/ 907 w 1020"/>
                <a:gd name="T27" fmla="*/ 397 h 1474"/>
                <a:gd name="T28" fmla="*/ 794 w 1020"/>
                <a:gd name="T29" fmla="*/ 397 h 1474"/>
                <a:gd name="T30" fmla="*/ 794 w 1020"/>
                <a:gd name="T31" fmla="*/ 340 h 1474"/>
                <a:gd name="T32" fmla="*/ 624 w 1020"/>
                <a:gd name="T33" fmla="*/ 340 h 1474"/>
                <a:gd name="T34" fmla="*/ 624 w 1020"/>
                <a:gd name="T35" fmla="*/ 283 h 1474"/>
                <a:gd name="T36" fmla="*/ 510 w 1020"/>
                <a:gd name="T37" fmla="*/ 283 h 1474"/>
                <a:gd name="T38" fmla="*/ 510 w 1020"/>
                <a:gd name="T39" fmla="*/ 227 h 1474"/>
                <a:gd name="T40" fmla="*/ 453 w 1020"/>
                <a:gd name="T41" fmla="*/ 227 h 1474"/>
                <a:gd name="T42" fmla="*/ 453 w 1020"/>
                <a:gd name="T43" fmla="*/ 170 h 1474"/>
                <a:gd name="T44" fmla="*/ 397 w 1020"/>
                <a:gd name="T45" fmla="*/ 170 h 1474"/>
                <a:gd name="T46" fmla="*/ 397 w 1020"/>
                <a:gd name="T47" fmla="*/ 113 h 1474"/>
                <a:gd name="T48" fmla="*/ 283 w 1020"/>
                <a:gd name="T49" fmla="*/ 113 h 1474"/>
                <a:gd name="T50" fmla="*/ 283 w 1020"/>
                <a:gd name="T51" fmla="*/ 0 h 1474"/>
                <a:gd name="T52" fmla="*/ 227 w 1020"/>
                <a:gd name="T53" fmla="*/ 0 h 1474"/>
                <a:gd name="T54" fmla="*/ 227 w 1020"/>
                <a:gd name="T55" fmla="*/ 57 h 1474"/>
                <a:gd name="T56" fmla="*/ 170 w 1020"/>
                <a:gd name="T57" fmla="*/ 57 h 1474"/>
                <a:gd name="T58" fmla="*/ 170 w 1020"/>
                <a:gd name="T59" fmla="*/ 170 h 1474"/>
                <a:gd name="T60" fmla="*/ 113 w 1020"/>
                <a:gd name="T61" fmla="*/ 170 h 1474"/>
                <a:gd name="T62" fmla="*/ 113 w 1020"/>
                <a:gd name="T63" fmla="*/ 227 h 1474"/>
                <a:gd name="T64" fmla="*/ 0 w 1020"/>
                <a:gd name="T65" fmla="*/ 227 h 1474"/>
                <a:gd name="T66" fmla="*/ 0 w 1020"/>
                <a:gd name="T67" fmla="*/ 283 h 1474"/>
                <a:gd name="T68" fmla="*/ 57 w 1020"/>
                <a:gd name="T69" fmla="*/ 283 h 1474"/>
                <a:gd name="T70" fmla="*/ 57 w 1020"/>
                <a:gd name="T71" fmla="*/ 397 h 1474"/>
                <a:gd name="T72" fmla="*/ 113 w 1020"/>
                <a:gd name="T73" fmla="*/ 397 h 1474"/>
                <a:gd name="T74" fmla="*/ 113 w 1020"/>
                <a:gd name="T75" fmla="*/ 453 h 1474"/>
                <a:gd name="T76" fmla="*/ 170 w 1020"/>
                <a:gd name="T77" fmla="*/ 453 h 1474"/>
                <a:gd name="T78" fmla="*/ 170 w 1020"/>
                <a:gd name="T79" fmla="*/ 510 h 1474"/>
                <a:gd name="T80" fmla="*/ 227 w 1020"/>
                <a:gd name="T81" fmla="*/ 510 h 1474"/>
                <a:gd name="T82" fmla="*/ 227 w 1020"/>
                <a:gd name="T83" fmla="*/ 567 h 1474"/>
                <a:gd name="T84" fmla="*/ 340 w 1020"/>
                <a:gd name="T85" fmla="*/ 567 h 1474"/>
                <a:gd name="T86" fmla="*/ 340 w 1020"/>
                <a:gd name="T87" fmla="*/ 737 h 1474"/>
                <a:gd name="T88" fmla="*/ 283 w 1020"/>
                <a:gd name="T89" fmla="*/ 737 h 1474"/>
                <a:gd name="T90" fmla="*/ 283 w 1020"/>
                <a:gd name="T91" fmla="*/ 794 h 1474"/>
                <a:gd name="T92" fmla="*/ 340 w 1020"/>
                <a:gd name="T93" fmla="*/ 794 h 1474"/>
                <a:gd name="T94" fmla="*/ 340 w 1020"/>
                <a:gd name="T95" fmla="*/ 964 h 1474"/>
                <a:gd name="T96" fmla="*/ 567 w 1020"/>
                <a:gd name="T97" fmla="*/ 964 h 1474"/>
                <a:gd name="T98" fmla="*/ 567 w 1020"/>
                <a:gd name="T99" fmla="*/ 1191 h 1474"/>
                <a:gd name="T100" fmla="*/ 340 w 1020"/>
                <a:gd name="T101" fmla="*/ 1191 h 1474"/>
                <a:gd name="T102" fmla="*/ 340 w 1020"/>
                <a:gd name="T103" fmla="*/ 1247 h 1474"/>
                <a:gd name="T104" fmla="*/ 227 w 1020"/>
                <a:gd name="T105" fmla="*/ 1247 h 1474"/>
                <a:gd name="T106" fmla="*/ 227 w 1020"/>
                <a:gd name="T107" fmla="*/ 1304 h 1474"/>
                <a:gd name="T108" fmla="*/ 283 w 1020"/>
                <a:gd name="T109" fmla="*/ 1304 h 1474"/>
                <a:gd name="T110" fmla="*/ 283 w 1020"/>
                <a:gd name="T111" fmla="*/ 1417 h 1474"/>
                <a:gd name="T112" fmla="*/ 340 w 1020"/>
                <a:gd name="T113" fmla="*/ 1417 h 1474"/>
                <a:gd name="T114" fmla="*/ 340 w 1020"/>
                <a:gd name="T115" fmla="*/ 1474 h 1474"/>
                <a:gd name="T116" fmla="*/ 907 w 1020"/>
                <a:gd name="T117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20" h="1474">
                  <a:moveTo>
                    <a:pt x="907" y="1474"/>
                  </a:moveTo>
                  <a:lnTo>
                    <a:pt x="907" y="1417"/>
                  </a:lnTo>
                  <a:lnTo>
                    <a:pt x="964" y="1417"/>
                  </a:lnTo>
                  <a:lnTo>
                    <a:pt x="964" y="1077"/>
                  </a:lnTo>
                  <a:lnTo>
                    <a:pt x="1020" y="1077"/>
                  </a:lnTo>
                  <a:lnTo>
                    <a:pt x="1020" y="964"/>
                  </a:lnTo>
                  <a:lnTo>
                    <a:pt x="964" y="964"/>
                  </a:lnTo>
                  <a:lnTo>
                    <a:pt x="964" y="680"/>
                  </a:lnTo>
                  <a:lnTo>
                    <a:pt x="907" y="680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453"/>
                  </a:lnTo>
                  <a:lnTo>
                    <a:pt x="907" y="453"/>
                  </a:lnTo>
                  <a:lnTo>
                    <a:pt x="907" y="397"/>
                  </a:lnTo>
                  <a:lnTo>
                    <a:pt x="794" y="397"/>
                  </a:lnTo>
                  <a:lnTo>
                    <a:pt x="794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510" y="283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794"/>
                  </a:lnTo>
                  <a:lnTo>
                    <a:pt x="340" y="794"/>
                  </a:lnTo>
                  <a:lnTo>
                    <a:pt x="340" y="964"/>
                  </a:lnTo>
                  <a:lnTo>
                    <a:pt x="567" y="964"/>
                  </a:lnTo>
                  <a:lnTo>
                    <a:pt x="567" y="1191"/>
                  </a:lnTo>
                  <a:lnTo>
                    <a:pt x="340" y="1191"/>
                  </a:lnTo>
                  <a:lnTo>
                    <a:pt x="340" y="1247"/>
                  </a:lnTo>
                  <a:lnTo>
                    <a:pt x="227" y="1247"/>
                  </a:lnTo>
                  <a:lnTo>
                    <a:pt x="227" y="1304"/>
                  </a:lnTo>
                  <a:lnTo>
                    <a:pt x="283" y="1304"/>
                  </a:lnTo>
                  <a:lnTo>
                    <a:pt x="283" y="1417"/>
                  </a:lnTo>
                  <a:lnTo>
                    <a:pt x="340" y="1417"/>
                  </a:lnTo>
                  <a:lnTo>
                    <a:pt x="340" y="1474"/>
                  </a:lnTo>
                  <a:lnTo>
                    <a:pt x="907" y="147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0" name="Freeform 286"/>
            <p:cNvSpPr>
              <a:spLocks/>
            </p:cNvSpPr>
            <p:nvPr/>
          </p:nvSpPr>
          <p:spPr bwMode="auto">
            <a:xfrm>
              <a:off x="983" y="3805"/>
              <a:ext cx="964" cy="907"/>
            </a:xfrm>
            <a:custGeom>
              <a:avLst/>
              <a:gdLst>
                <a:gd name="T0" fmla="*/ 964 w 964"/>
                <a:gd name="T1" fmla="*/ 227 h 907"/>
                <a:gd name="T2" fmla="*/ 964 w 964"/>
                <a:gd name="T3" fmla="*/ 340 h 907"/>
                <a:gd name="T4" fmla="*/ 850 w 964"/>
                <a:gd name="T5" fmla="*/ 340 h 907"/>
                <a:gd name="T6" fmla="*/ 850 w 964"/>
                <a:gd name="T7" fmla="*/ 454 h 907"/>
                <a:gd name="T8" fmla="*/ 794 w 964"/>
                <a:gd name="T9" fmla="*/ 454 h 907"/>
                <a:gd name="T10" fmla="*/ 794 w 964"/>
                <a:gd name="T11" fmla="*/ 567 h 907"/>
                <a:gd name="T12" fmla="*/ 907 w 964"/>
                <a:gd name="T13" fmla="*/ 567 h 907"/>
                <a:gd name="T14" fmla="*/ 907 w 964"/>
                <a:gd name="T15" fmla="*/ 681 h 907"/>
                <a:gd name="T16" fmla="*/ 850 w 964"/>
                <a:gd name="T17" fmla="*/ 681 h 907"/>
                <a:gd name="T18" fmla="*/ 850 w 964"/>
                <a:gd name="T19" fmla="*/ 737 h 907"/>
                <a:gd name="T20" fmla="*/ 680 w 964"/>
                <a:gd name="T21" fmla="*/ 737 h 907"/>
                <a:gd name="T22" fmla="*/ 680 w 964"/>
                <a:gd name="T23" fmla="*/ 794 h 907"/>
                <a:gd name="T24" fmla="*/ 623 w 964"/>
                <a:gd name="T25" fmla="*/ 794 h 907"/>
                <a:gd name="T26" fmla="*/ 623 w 964"/>
                <a:gd name="T27" fmla="*/ 737 h 907"/>
                <a:gd name="T28" fmla="*/ 510 w 964"/>
                <a:gd name="T29" fmla="*/ 737 h 907"/>
                <a:gd name="T30" fmla="*/ 510 w 964"/>
                <a:gd name="T31" fmla="*/ 794 h 907"/>
                <a:gd name="T32" fmla="*/ 453 w 964"/>
                <a:gd name="T33" fmla="*/ 794 h 907"/>
                <a:gd name="T34" fmla="*/ 453 w 964"/>
                <a:gd name="T35" fmla="*/ 851 h 907"/>
                <a:gd name="T36" fmla="*/ 397 w 964"/>
                <a:gd name="T37" fmla="*/ 851 h 907"/>
                <a:gd name="T38" fmla="*/ 397 w 964"/>
                <a:gd name="T39" fmla="*/ 907 h 907"/>
                <a:gd name="T40" fmla="*/ 340 w 964"/>
                <a:gd name="T41" fmla="*/ 907 h 907"/>
                <a:gd name="T42" fmla="*/ 340 w 964"/>
                <a:gd name="T43" fmla="*/ 851 h 907"/>
                <a:gd name="T44" fmla="*/ 283 w 964"/>
                <a:gd name="T45" fmla="*/ 851 h 907"/>
                <a:gd name="T46" fmla="*/ 283 w 964"/>
                <a:gd name="T47" fmla="*/ 737 h 907"/>
                <a:gd name="T48" fmla="*/ 227 w 964"/>
                <a:gd name="T49" fmla="*/ 737 h 907"/>
                <a:gd name="T50" fmla="*/ 227 w 964"/>
                <a:gd name="T51" fmla="*/ 567 h 907"/>
                <a:gd name="T52" fmla="*/ 170 w 964"/>
                <a:gd name="T53" fmla="*/ 567 h 907"/>
                <a:gd name="T54" fmla="*/ 170 w 964"/>
                <a:gd name="T55" fmla="*/ 340 h 907"/>
                <a:gd name="T56" fmla="*/ 0 w 964"/>
                <a:gd name="T57" fmla="*/ 340 h 907"/>
                <a:gd name="T58" fmla="*/ 0 w 964"/>
                <a:gd name="T59" fmla="*/ 227 h 907"/>
                <a:gd name="T60" fmla="*/ 56 w 964"/>
                <a:gd name="T61" fmla="*/ 227 h 907"/>
                <a:gd name="T62" fmla="*/ 56 w 964"/>
                <a:gd name="T63" fmla="*/ 114 h 907"/>
                <a:gd name="T64" fmla="*/ 170 w 964"/>
                <a:gd name="T65" fmla="*/ 114 h 907"/>
                <a:gd name="T66" fmla="*/ 170 w 964"/>
                <a:gd name="T67" fmla="*/ 57 h 907"/>
                <a:gd name="T68" fmla="*/ 283 w 964"/>
                <a:gd name="T69" fmla="*/ 57 h 907"/>
                <a:gd name="T70" fmla="*/ 283 w 964"/>
                <a:gd name="T71" fmla="*/ 0 h 907"/>
                <a:gd name="T72" fmla="*/ 397 w 964"/>
                <a:gd name="T73" fmla="*/ 0 h 907"/>
                <a:gd name="T74" fmla="*/ 397 w 964"/>
                <a:gd name="T75" fmla="*/ 57 h 907"/>
                <a:gd name="T76" fmla="*/ 567 w 964"/>
                <a:gd name="T77" fmla="*/ 57 h 907"/>
                <a:gd name="T78" fmla="*/ 567 w 964"/>
                <a:gd name="T79" fmla="*/ 114 h 907"/>
                <a:gd name="T80" fmla="*/ 623 w 964"/>
                <a:gd name="T81" fmla="*/ 114 h 907"/>
                <a:gd name="T82" fmla="*/ 623 w 964"/>
                <a:gd name="T83" fmla="*/ 170 h 907"/>
                <a:gd name="T84" fmla="*/ 907 w 964"/>
                <a:gd name="T85" fmla="*/ 170 h 907"/>
                <a:gd name="T86" fmla="*/ 907 w 964"/>
                <a:gd name="T87" fmla="*/ 227 h 907"/>
                <a:gd name="T88" fmla="*/ 964 w 964"/>
                <a:gd name="T89" fmla="*/ 22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907">
                  <a:moveTo>
                    <a:pt x="964" y="227"/>
                  </a:moveTo>
                  <a:lnTo>
                    <a:pt x="964" y="340"/>
                  </a:lnTo>
                  <a:lnTo>
                    <a:pt x="850" y="340"/>
                  </a:lnTo>
                  <a:lnTo>
                    <a:pt x="850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681"/>
                  </a:lnTo>
                  <a:lnTo>
                    <a:pt x="850" y="681"/>
                  </a:lnTo>
                  <a:lnTo>
                    <a:pt x="850" y="737"/>
                  </a:lnTo>
                  <a:lnTo>
                    <a:pt x="680" y="737"/>
                  </a:lnTo>
                  <a:lnTo>
                    <a:pt x="680" y="794"/>
                  </a:lnTo>
                  <a:lnTo>
                    <a:pt x="623" y="794"/>
                  </a:lnTo>
                  <a:lnTo>
                    <a:pt x="623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453" y="794"/>
                  </a:lnTo>
                  <a:lnTo>
                    <a:pt x="453" y="851"/>
                  </a:lnTo>
                  <a:lnTo>
                    <a:pt x="397" y="851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851"/>
                  </a:lnTo>
                  <a:lnTo>
                    <a:pt x="283" y="851"/>
                  </a:lnTo>
                  <a:lnTo>
                    <a:pt x="283" y="737"/>
                  </a:lnTo>
                  <a:lnTo>
                    <a:pt x="227" y="737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623" y="114"/>
                  </a:lnTo>
                  <a:lnTo>
                    <a:pt x="623" y="170"/>
                  </a:lnTo>
                  <a:lnTo>
                    <a:pt x="907" y="170"/>
                  </a:lnTo>
                  <a:lnTo>
                    <a:pt x="907" y="227"/>
                  </a:lnTo>
                  <a:lnTo>
                    <a:pt x="964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1" name="Freeform 287"/>
            <p:cNvSpPr>
              <a:spLocks/>
            </p:cNvSpPr>
            <p:nvPr/>
          </p:nvSpPr>
          <p:spPr bwMode="auto">
            <a:xfrm>
              <a:off x="76" y="2671"/>
              <a:ext cx="2041" cy="1361"/>
            </a:xfrm>
            <a:custGeom>
              <a:avLst/>
              <a:gdLst>
                <a:gd name="T0" fmla="*/ 1701 w 2041"/>
                <a:gd name="T1" fmla="*/ 567 h 1361"/>
                <a:gd name="T2" fmla="*/ 1474 w 2041"/>
                <a:gd name="T3" fmla="*/ 624 h 1361"/>
                <a:gd name="T4" fmla="*/ 1360 w 2041"/>
                <a:gd name="T5" fmla="*/ 567 h 1361"/>
                <a:gd name="T6" fmla="*/ 1077 w 2041"/>
                <a:gd name="T7" fmla="*/ 510 h 1361"/>
                <a:gd name="T8" fmla="*/ 907 w 2041"/>
                <a:gd name="T9" fmla="*/ 567 h 1361"/>
                <a:gd name="T10" fmla="*/ 850 w 2041"/>
                <a:gd name="T11" fmla="*/ 510 h 1361"/>
                <a:gd name="T12" fmla="*/ 793 w 2041"/>
                <a:gd name="T13" fmla="*/ 397 h 1361"/>
                <a:gd name="T14" fmla="*/ 737 w 2041"/>
                <a:gd name="T15" fmla="*/ 340 h 1361"/>
                <a:gd name="T16" fmla="*/ 623 w 2041"/>
                <a:gd name="T17" fmla="*/ 284 h 1361"/>
                <a:gd name="T18" fmla="*/ 567 w 2041"/>
                <a:gd name="T19" fmla="*/ 227 h 1361"/>
                <a:gd name="T20" fmla="*/ 510 w 2041"/>
                <a:gd name="T21" fmla="*/ 170 h 1361"/>
                <a:gd name="T22" fmla="*/ 396 w 2041"/>
                <a:gd name="T23" fmla="*/ 114 h 1361"/>
                <a:gd name="T24" fmla="*/ 340 w 2041"/>
                <a:gd name="T25" fmla="*/ 57 h 1361"/>
                <a:gd name="T26" fmla="*/ 226 w 2041"/>
                <a:gd name="T27" fmla="*/ 0 h 1361"/>
                <a:gd name="T28" fmla="*/ 170 w 2041"/>
                <a:gd name="T29" fmla="*/ 57 h 1361"/>
                <a:gd name="T30" fmla="*/ 113 w 2041"/>
                <a:gd name="T31" fmla="*/ 114 h 1361"/>
                <a:gd name="T32" fmla="*/ 0 w 2041"/>
                <a:gd name="T33" fmla="*/ 170 h 1361"/>
                <a:gd name="T34" fmla="*/ 56 w 2041"/>
                <a:gd name="T35" fmla="*/ 284 h 1361"/>
                <a:gd name="T36" fmla="*/ 113 w 2041"/>
                <a:gd name="T37" fmla="*/ 340 h 1361"/>
                <a:gd name="T38" fmla="*/ 170 w 2041"/>
                <a:gd name="T39" fmla="*/ 624 h 1361"/>
                <a:gd name="T40" fmla="*/ 226 w 2041"/>
                <a:gd name="T41" fmla="*/ 737 h 1361"/>
                <a:gd name="T42" fmla="*/ 340 w 2041"/>
                <a:gd name="T43" fmla="*/ 794 h 1361"/>
                <a:gd name="T44" fmla="*/ 510 w 2041"/>
                <a:gd name="T45" fmla="*/ 737 h 1361"/>
                <a:gd name="T46" fmla="*/ 850 w 2041"/>
                <a:gd name="T47" fmla="*/ 794 h 1361"/>
                <a:gd name="T48" fmla="*/ 1020 w 2041"/>
                <a:gd name="T49" fmla="*/ 1077 h 1361"/>
                <a:gd name="T50" fmla="*/ 1190 w 2041"/>
                <a:gd name="T51" fmla="*/ 1191 h 1361"/>
                <a:gd name="T52" fmla="*/ 1304 w 2041"/>
                <a:gd name="T53" fmla="*/ 1134 h 1361"/>
                <a:gd name="T54" fmla="*/ 1474 w 2041"/>
                <a:gd name="T55" fmla="*/ 1191 h 1361"/>
                <a:gd name="T56" fmla="*/ 1530 w 2041"/>
                <a:gd name="T57" fmla="*/ 1248 h 1361"/>
                <a:gd name="T58" fmla="*/ 1814 w 2041"/>
                <a:gd name="T59" fmla="*/ 1304 h 1361"/>
                <a:gd name="T60" fmla="*/ 1927 w 2041"/>
                <a:gd name="T61" fmla="*/ 1361 h 1361"/>
                <a:gd name="T62" fmla="*/ 1984 w 2041"/>
                <a:gd name="T63" fmla="*/ 1304 h 1361"/>
                <a:gd name="T64" fmla="*/ 2041 w 2041"/>
                <a:gd name="T65" fmla="*/ 1191 h 1361"/>
                <a:gd name="T66" fmla="*/ 1984 w 2041"/>
                <a:gd name="T67" fmla="*/ 79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41" h="1361">
                  <a:moveTo>
                    <a:pt x="1984" y="567"/>
                  </a:moveTo>
                  <a:lnTo>
                    <a:pt x="1701" y="567"/>
                  </a:lnTo>
                  <a:lnTo>
                    <a:pt x="1701" y="624"/>
                  </a:lnTo>
                  <a:lnTo>
                    <a:pt x="1474" y="624"/>
                  </a:lnTo>
                  <a:lnTo>
                    <a:pt x="1474" y="567"/>
                  </a:lnTo>
                  <a:lnTo>
                    <a:pt x="1360" y="567"/>
                  </a:lnTo>
                  <a:lnTo>
                    <a:pt x="1360" y="510"/>
                  </a:lnTo>
                  <a:lnTo>
                    <a:pt x="1077" y="510"/>
                  </a:lnTo>
                  <a:lnTo>
                    <a:pt x="1077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850" y="510"/>
                  </a:lnTo>
                  <a:lnTo>
                    <a:pt x="850" y="397"/>
                  </a:lnTo>
                  <a:lnTo>
                    <a:pt x="793" y="397"/>
                  </a:lnTo>
                  <a:lnTo>
                    <a:pt x="793" y="340"/>
                  </a:lnTo>
                  <a:lnTo>
                    <a:pt x="737" y="340"/>
                  </a:lnTo>
                  <a:lnTo>
                    <a:pt x="737" y="284"/>
                  </a:lnTo>
                  <a:lnTo>
                    <a:pt x="623" y="284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114"/>
                  </a:lnTo>
                  <a:lnTo>
                    <a:pt x="396" y="114"/>
                  </a:lnTo>
                  <a:lnTo>
                    <a:pt x="396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794"/>
                  </a:lnTo>
                  <a:lnTo>
                    <a:pt x="340" y="794"/>
                  </a:lnTo>
                  <a:lnTo>
                    <a:pt x="340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850" y="794"/>
                  </a:lnTo>
                  <a:lnTo>
                    <a:pt x="850" y="1077"/>
                  </a:lnTo>
                  <a:lnTo>
                    <a:pt x="1020" y="1077"/>
                  </a:lnTo>
                  <a:lnTo>
                    <a:pt x="1020" y="1191"/>
                  </a:lnTo>
                  <a:lnTo>
                    <a:pt x="1190" y="1191"/>
                  </a:lnTo>
                  <a:lnTo>
                    <a:pt x="1190" y="1134"/>
                  </a:lnTo>
                  <a:lnTo>
                    <a:pt x="1304" y="1134"/>
                  </a:lnTo>
                  <a:lnTo>
                    <a:pt x="1304" y="1191"/>
                  </a:lnTo>
                  <a:lnTo>
                    <a:pt x="1474" y="1191"/>
                  </a:lnTo>
                  <a:lnTo>
                    <a:pt x="1474" y="1248"/>
                  </a:lnTo>
                  <a:lnTo>
                    <a:pt x="1530" y="1248"/>
                  </a:lnTo>
                  <a:lnTo>
                    <a:pt x="1530" y="1304"/>
                  </a:lnTo>
                  <a:lnTo>
                    <a:pt x="1814" y="1304"/>
                  </a:lnTo>
                  <a:lnTo>
                    <a:pt x="1814" y="1361"/>
                  </a:lnTo>
                  <a:lnTo>
                    <a:pt x="1927" y="1361"/>
                  </a:lnTo>
                  <a:lnTo>
                    <a:pt x="1927" y="1304"/>
                  </a:lnTo>
                  <a:lnTo>
                    <a:pt x="1984" y="1304"/>
                  </a:lnTo>
                  <a:lnTo>
                    <a:pt x="1984" y="1191"/>
                  </a:lnTo>
                  <a:lnTo>
                    <a:pt x="2041" y="1191"/>
                  </a:lnTo>
                  <a:lnTo>
                    <a:pt x="2041" y="794"/>
                  </a:lnTo>
                  <a:lnTo>
                    <a:pt x="1984" y="794"/>
                  </a:lnTo>
                  <a:lnTo>
                    <a:pt x="1984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2" name="Freeform 288"/>
            <p:cNvSpPr>
              <a:spLocks/>
            </p:cNvSpPr>
            <p:nvPr/>
          </p:nvSpPr>
          <p:spPr bwMode="auto">
            <a:xfrm>
              <a:off x="813" y="2501"/>
              <a:ext cx="1360" cy="794"/>
            </a:xfrm>
            <a:custGeom>
              <a:avLst/>
              <a:gdLst>
                <a:gd name="T0" fmla="*/ 170 w 1360"/>
                <a:gd name="T1" fmla="*/ 454 h 794"/>
                <a:gd name="T2" fmla="*/ 0 w 1360"/>
                <a:gd name="T3" fmla="*/ 454 h 794"/>
                <a:gd name="T4" fmla="*/ 0 w 1360"/>
                <a:gd name="T5" fmla="*/ 510 h 794"/>
                <a:gd name="T6" fmla="*/ 56 w 1360"/>
                <a:gd name="T7" fmla="*/ 510 h 794"/>
                <a:gd name="T8" fmla="*/ 56 w 1360"/>
                <a:gd name="T9" fmla="*/ 567 h 794"/>
                <a:gd name="T10" fmla="*/ 113 w 1360"/>
                <a:gd name="T11" fmla="*/ 567 h 794"/>
                <a:gd name="T12" fmla="*/ 113 w 1360"/>
                <a:gd name="T13" fmla="*/ 680 h 794"/>
                <a:gd name="T14" fmla="*/ 170 w 1360"/>
                <a:gd name="T15" fmla="*/ 680 h 794"/>
                <a:gd name="T16" fmla="*/ 170 w 1360"/>
                <a:gd name="T17" fmla="*/ 737 h 794"/>
                <a:gd name="T18" fmla="*/ 340 w 1360"/>
                <a:gd name="T19" fmla="*/ 737 h 794"/>
                <a:gd name="T20" fmla="*/ 340 w 1360"/>
                <a:gd name="T21" fmla="*/ 680 h 794"/>
                <a:gd name="T22" fmla="*/ 623 w 1360"/>
                <a:gd name="T23" fmla="*/ 680 h 794"/>
                <a:gd name="T24" fmla="*/ 623 w 1360"/>
                <a:gd name="T25" fmla="*/ 737 h 794"/>
                <a:gd name="T26" fmla="*/ 737 w 1360"/>
                <a:gd name="T27" fmla="*/ 737 h 794"/>
                <a:gd name="T28" fmla="*/ 737 w 1360"/>
                <a:gd name="T29" fmla="*/ 794 h 794"/>
                <a:gd name="T30" fmla="*/ 964 w 1360"/>
                <a:gd name="T31" fmla="*/ 794 h 794"/>
                <a:gd name="T32" fmla="*/ 964 w 1360"/>
                <a:gd name="T33" fmla="*/ 737 h 794"/>
                <a:gd name="T34" fmla="*/ 1134 w 1360"/>
                <a:gd name="T35" fmla="*/ 737 h 794"/>
                <a:gd name="T36" fmla="*/ 1134 w 1360"/>
                <a:gd name="T37" fmla="*/ 624 h 794"/>
                <a:gd name="T38" fmla="*/ 1077 w 1360"/>
                <a:gd name="T39" fmla="*/ 624 h 794"/>
                <a:gd name="T40" fmla="*/ 1077 w 1360"/>
                <a:gd name="T41" fmla="*/ 397 h 794"/>
                <a:gd name="T42" fmla="*/ 1247 w 1360"/>
                <a:gd name="T43" fmla="*/ 397 h 794"/>
                <a:gd name="T44" fmla="*/ 1247 w 1360"/>
                <a:gd name="T45" fmla="*/ 340 h 794"/>
                <a:gd name="T46" fmla="*/ 1304 w 1360"/>
                <a:gd name="T47" fmla="*/ 340 h 794"/>
                <a:gd name="T48" fmla="*/ 1304 w 1360"/>
                <a:gd name="T49" fmla="*/ 170 h 794"/>
                <a:gd name="T50" fmla="*/ 1360 w 1360"/>
                <a:gd name="T51" fmla="*/ 170 h 794"/>
                <a:gd name="T52" fmla="*/ 1360 w 1360"/>
                <a:gd name="T53" fmla="*/ 0 h 794"/>
                <a:gd name="T54" fmla="*/ 1190 w 1360"/>
                <a:gd name="T55" fmla="*/ 0 h 794"/>
                <a:gd name="T56" fmla="*/ 1190 w 1360"/>
                <a:gd name="T57" fmla="*/ 57 h 794"/>
                <a:gd name="T58" fmla="*/ 1134 w 1360"/>
                <a:gd name="T59" fmla="*/ 57 h 794"/>
                <a:gd name="T60" fmla="*/ 1134 w 1360"/>
                <a:gd name="T61" fmla="*/ 113 h 794"/>
                <a:gd name="T62" fmla="*/ 1077 w 1360"/>
                <a:gd name="T63" fmla="*/ 113 h 794"/>
                <a:gd name="T64" fmla="*/ 1077 w 1360"/>
                <a:gd name="T65" fmla="*/ 170 h 794"/>
                <a:gd name="T66" fmla="*/ 1020 w 1360"/>
                <a:gd name="T67" fmla="*/ 170 h 794"/>
                <a:gd name="T68" fmla="*/ 1020 w 1360"/>
                <a:gd name="T69" fmla="*/ 227 h 794"/>
                <a:gd name="T70" fmla="*/ 907 w 1360"/>
                <a:gd name="T71" fmla="*/ 227 h 794"/>
                <a:gd name="T72" fmla="*/ 907 w 1360"/>
                <a:gd name="T73" fmla="*/ 113 h 794"/>
                <a:gd name="T74" fmla="*/ 850 w 1360"/>
                <a:gd name="T75" fmla="*/ 113 h 794"/>
                <a:gd name="T76" fmla="*/ 850 w 1360"/>
                <a:gd name="T77" fmla="*/ 57 h 794"/>
                <a:gd name="T78" fmla="*/ 793 w 1360"/>
                <a:gd name="T79" fmla="*/ 57 h 794"/>
                <a:gd name="T80" fmla="*/ 793 w 1360"/>
                <a:gd name="T81" fmla="*/ 0 h 794"/>
                <a:gd name="T82" fmla="*/ 453 w 1360"/>
                <a:gd name="T83" fmla="*/ 0 h 794"/>
                <a:gd name="T84" fmla="*/ 453 w 1360"/>
                <a:gd name="T85" fmla="*/ 170 h 794"/>
                <a:gd name="T86" fmla="*/ 283 w 1360"/>
                <a:gd name="T87" fmla="*/ 170 h 794"/>
                <a:gd name="T88" fmla="*/ 283 w 1360"/>
                <a:gd name="T89" fmla="*/ 284 h 794"/>
                <a:gd name="T90" fmla="*/ 226 w 1360"/>
                <a:gd name="T91" fmla="*/ 284 h 794"/>
                <a:gd name="T92" fmla="*/ 226 w 1360"/>
                <a:gd name="T93" fmla="*/ 397 h 794"/>
                <a:gd name="T94" fmla="*/ 170 w 1360"/>
                <a:gd name="T95" fmla="*/ 397 h 794"/>
                <a:gd name="T96" fmla="*/ 170 w 1360"/>
                <a:gd name="T97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60" h="794">
                  <a:moveTo>
                    <a:pt x="170" y="454"/>
                  </a:moveTo>
                  <a:lnTo>
                    <a:pt x="0" y="454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623" y="680"/>
                  </a:lnTo>
                  <a:lnTo>
                    <a:pt x="623" y="737"/>
                  </a:lnTo>
                  <a:lnTo>
                    <a:pt x="737" y="737"/>
                  </a:lnTo>
                  <a:lnTo>
                    <a:pt x="737" y="794"/>
                  </a:lnTo>
                  <a:lnTo>
                    <a:pt x="964" y="794"/>
                  </a:lnTo>
                  <a:lnTo>
                    <a:pt x="964" y="737"/>
                  </a:lnTo>
                  <a:lnTo>
                    <a:pt x="1134" y="737"/>
                  </a:lnTo>
                  <a:lnTo>
                    <a:pt x="1134" y="624"/>
                  </a:lnTo>
                  <a:lnTo>
                    <a:pt x="1077" y="624"/>
                  </a:lnTo>
                  <a:lnTo>
                    <a:pt x="1077" y="397"/>
                  </a:lnTo>
                  <a:lnTo>
                    <a:pt x="1247" y="397"/>
                  </a:lnTo>
                  <a:lnTo>
                    <a:pt x="1247" y="340"/>
                  </a:lnTo>
                  <a:lnTo>
                    <a:pt x="1304" y="340"/>
                  </a:lnTo>
                  <a:lnTo>
                    <a:pt x="1304" y="170"/>
                  </a:lnTo>
                  <a:lnTo>
                    <a:pt x="1360" y="170"/>
                  </a:lnTo>
                  <a:lnTo>
                    <a:pt x="1360" y="0"/>
                  </a:lnTo>
                  <a:lnTo>
                    <a:pt x="1190" y="0"/>
                  </a:lnTo>
                  <a:lnTo>
                    <a:pt x="1190" y="57"/>
                  </a:lnTo>
                  <a:lnTo>
                    <a:pt x="1134" y="57"/>
                  </a:lnTo>
                  <a:lnTo>
                    <a:pt x="1134" y="113"/>
                  </a:lnTo>
                  <a:lnTo>
                    <a:pt x="1077" y="113"/>
                  </a:lnTo>
                  <a:lnTo>
                    <a:pt x="1077" y="170"/>
                  </a:lnTo>
                  <a:lnTo>
                    <a:pt x="1020" y="170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850" y="113"/>
                  </a:lnTo>
                  <a:lnTo>
                    <a:pt x="850" y="57"/>
                  </a:lnTo>
                  <a:lnTo>
                    <a:pt x="793" y="57"/>
                  </a:lnTo>
                  <a:lnTo>
                    <a:pt x="793" y="0"/>
                  </a:lnTo>
                  <a:lnTo>
                    <a:pt x="453" y="0"/>
                  </a:lnTo>
                  <a:lnTo>
                    <a:pt x="453" y="170"/>
                  </a:lnTo>
                  <a:lnTo>
                    <a:pt x="283" y="170"/>
                  </a:lnTo>
                  <a:lnTo>
                    <a:pt x="283" y="284"/>
                  </a:lnTo>
                  <a:lnTo>
                    <a:pt x="226" y="284"/>
                  </a:lnTo>
                  <a:lnTo>
                    <a:pt x="226" y="397"/>
                  </a:lnTo>
                  <a:lnTo>
                    <a:pt x="170" y="397"/>
                  </a:lnTo>
                  <a:lnTo>
                    <a:pt x="170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3" name="Freeform 289"/>
            <p:cNvSpPr>
              <a:spLocks/>
            </p:cNvSpPr>
            <p:nvPr/>
          </p:nvSpPr>
          <p:spPr bwMode="auto">
            <a:xfrm>
              <a:off x="132" y="970"/>
              <a:ext cx="2665" cy="1985"/>
            </a:xfrm>
            <a:custGeom>
              <a:avLst/>
              <a:gdLst>
                <a:gd name="T0" fmla="*/ 2608 w 2665"/>
                <a:gd name="T1" fmla="*/ 851 h 1985"/>
                <a:gd name="T2" fmla="*/ 2552 w 2665"/>
                <a:gd name="T3" fmla="*/ 964 h 1985"/>
                <a:gd name="T4" fmla="*/ 2438 w 2665"/>
                <a:gd name="T5" fmla="*/ 1021 h 1985"/>
                <a:gd name="T6" fmla="*/ 2268 w 2665"/>
                <a:gd name="T7" fmla="*/ 1248 h 1985"/>
                <a:gd name="T8" fmla="*/ 2155 w 2665"/>
                <a:gd name="T9" fmla="*/ 1304 h 1985"/>
                <a:gd name="T10" fmla="*/ 2041 w 2665"/>
                <a:gd name="T11" fmla="*/ 1304 h 1985"/>
                <a:gd name="T12" fmla="*/ 1871 w 2665"/>
                <a:gd name="T13" fmla="*/ 1531 h 1985"/>
                <a:gd name="T14" fmla="*/ 1815 w 2665"/>
                <a:gd name="T15" fmla="*/ 1644 h 1985"/>
                <a:gd name="T16" fmla="*/ 1701 w 2665"/>
                <a:gd name="T17" fmla="*/ 1701 h 1985"/>
                <a:gd name="T18" fmla="*/ 1588 w 2665"/>
                <a:gd name="T19" fmla="*/ 1644 h 1985"/>
                <a:gd name="T20" fmla="*/ 1474 w 2665"/>
                <a:gd name="T21" fmla="*/ 1588 h 1985"/>
                <a:gd name="T22" fmla="*/ 1134 w 2665"/>
                <a:gd name="T23" fmla="*/ 1701 h 1985"/>
                <a:gd name="T24" fmla="*/ 907 w 2665"/>
                <a:gd name="T25" fmla="*/ 1815 h 1985"/>
                <a:gd name="T26" fmla="*/ 851 w 2665"/>
                <a:gd name="T27" fmla="*/ 1985 h 1985"/>
                <a:gd name="T28" fmla="*/ 511 w 2665"/>
                <a:gd name="T29" fmla="*/ 1928 h 1985"/>
                <a:gd name="T30" fmla="*/ 454 w 2665"/>
                <a:gd name="T31" fmla="*/ 1815 h 1985"/>
                <a:gd name="T32" fmla="*/ 284 w 2665"/>
                <a:gd name="T33" fmla="*/ 1758 h 1985"/>
                <a:gd name="T34" fmla="*/ 227 w 2665"/>
                <a:gd name="T35" fmla="*/ 1531 h 1985"/>
                <a:gd name="T36" fmla="*/ 57 w 2665"/>
                <a:gd name="T37" fmla="*/ 1474 h 1985"/>
                <a:gd name="T38" fmla="*/ 0 w 2665"/>
                <a:gd name="T39" fmla="*/ 1248 h 1985"/>
                <a:gd name="T40" fmla="*/ 114 w 2665"/>
                <a:gd name="T41" fmla="*/ 1191 h 1985"/>
                <a:gd name="T42" fmla="*/ 170 w 2665"/>
                <a:gd name="T43" fmla="*/ 907 h 1985"/>
                <a:gd name="T44" fmla="*/ 284 w 2665"/>
                <a:gd name="T45" fmla="*/ 794 h 1985"/>
                <a:gd name="T46" fmla="*/ 454 w 2665"/>
                <a:gd name="T47" fmla="*/ 737 h 1985"/>
                <a:gd name="T48" fmla="*/ 567 w 2665"/>
                <a:gd name="T49" fmla="*/ 794 h 1985"/>
                <a:gd name="T50" fmla="*/ 624 w 2665"/>
                <a:gd name="T51" fmla="*/ 794 h 1985"/>
                <a:gd name="T52" fmla="*/ 681 w 2665"/>
                <a:gd name="T53" fmla="*/ 681 h 1985"/>
                <a:gd name="T54" fmla="*/ 794 w 2665"/>
                <a:gd name="T55" fmla="*/ 567 h 1985"/>
                <a:gd name="T56" fmla="*/ 851 w 2665"/>
                <a:gd name="T57" fmla="*/ 454 h 1985"/>
                <a:gd name="T58" fmla="*/ 964 w 2665"/>
                <a:gd name="T59" fmla="*/ 340 h 1985"/>
                <a:gd name="T60" fmla="*/ 1021 w 2665"/>
                <a:gd name="T61" fmla="*/ 114 h 1985"/>
                <a:gd name="T62" fmla="*/ 1304 w 2665"/>
                <a:gd name="T63" fmla="*/ 0 h 1985"/>
                <a:gd name="T64" fmla="*/ 1418 w 2665"/>
                <a:gd name="T65" fmla="*/ 114 h 1985"/>
                <a:gd name="T66" fmla="*/ 1645 w 2665"/>
                <a:gd name="T67" fmla="*/ 170 h 1985"/>
                <a:gd name="T68" fmla="*/ 1588 w 2665"/>
                <a:gd name="T69" fmla="*/ 454 h 1985"/>
                <a:gd name="T70" fmla="*/ 1758 w 2665"/>
                <a:gd name="T71" fmla="*/ 510 h 1985"/>
                <a:gd name="T72" fmla="*/ 1871 w 2665"/>
                <a:gd name="T73" fmla="*/ 454 h 1985"/>
                <a:gd name="T74" fmla="*/ 2098 w 2665"/>
                <a:gd name="T75" fmla="*/ 397 h 1985"/>
                <a:gd name="T76" fmla="*/ 2212 w 2665"/>
                <a:gd name="T77" fmla="*/ 397 h 1985"/>
                <a:gd name="T78" fmla="*/ 2438 w 2665"/>
                <a:gd name="T79" fmla="*/ 454 h 1985"/>
                <a:gd name="T80" fmla="*/ 2495 w 2665"/>
                <a:gd name="T81" fmla="*/ 454 h 1985"/>
                <a:gd name="T82" fmla="*/ 2552 w 2665"/>
                <a:gd name="T83" fmla="*/ 567 h 1985"/>
                <a:gd name="T84" fmla="*/ 2608 w 2665"/>
                <a:gd name="T85" fmla="*/ 737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65" h="1985">
                  <a:moveTo>
                    <a:pt x="2665" y="737"/>
                  </a:moveTo>
                  <a:lnTo>
                    <a:pt x="2665" y="851"/>
                  </a:lnTo>
                  <a:lnTo>
                    <a:pt x="2608" y="851"/>
                  </a:lnTo>
                  <a:lnTo>
                    <a:pt x="2608" y="907"/>
                  </a:lnTo>
                  <a:lnTo>
                    <a:pt x="2552" y="907"/>
                  </a:lnTo>
                  <a:lnTo>
                    <a:pt x="2552" y="964"/>
                  </a:lnTo>
                  <a:lnTo>
                    <a:pt x="2495" y="964"/>
                  </a:lnTo>
                  <a:lnTo>
                    <a:pt x="2495" y="1021"/>
                  </a:lnTo>
                  <a:lnTo>
                    <a:pt x="2438" y="1021"/>
                  </a:lnTo>
                  <a:lnTo>
                    <a:pt x="2438" y="1077"/>
                  </a:lnTo>
                  <a:lnTo>
                    <a:pt x="2268" y="1077"/>
                  </a:lnTo>
                  <a:lnTo>
                    <a:pt x="2268" y="1248"/>
                  </a:lnTo>
                  <a:lnTo>
                    <a:pt x="2212" y="1248"/>
                  </a:lnTo>
                  <a:lnTo>
                    <a:pt x="2212" y="1304"/>
                  </a:lnTo>
                  <a:lnTo>
                    <a:pt x="2155" y="1304"/>
                  </a:lnTo>
                  <a:lnTo>
                    <a:pt x="2155" y="1248"/>
                  </a:lnTo>
                  <a:lnTo>
                    <a:pt x="2041" y="1248"/>
                  </a:lnTo>
                  <a:lnTo>
                    <a:pt x="2041" y="1304"/>
                  </a:lnTo>
                  <a:lnTo>
                    <a:pt x="1985" y="1304"/>
                  </a:lnTo>
                  <a:lnTo>
                    <a:pt x="1985" y="1531"/>
                  </a:lnTo>
                  <a:lnTo>
                    <a:pt x="1871" y="1531"/>
                  </a:lnTo>
                  <a:lnTo>
                    <a:pt x="1871" y="1588"/>
                  </a:lnTo>
                  <a:lnTo>
                    <a:pt x="1815" y="1588"/>
                  </a:lnTo>
                  <a:lnTo>
                    <a:pt x="1815" y="1644"/>
                  </a:lnTo>
                  <a:lnTo>
                    <a:pt x="1758" y="1644"/>
                  </a:lnTo>
                  <a:lnTo>
                    <a:pt x="1758" y="1701"/>
                  </a:lnTo>
                  <a:lnTo>
                    <a:pt x="1701" y="1701"/>
                  </a:lnTo>
                  <a:lnTo>
                    <a:pt x="1701" y="1758"/>
                  </a:lnTo>
                  <a:lnTo>
                    <a:pt x="1588" y="1758"/>
                  </a:lnTo>
                  <a:lnTo>
                    <a:pt x="1588" y="1644"/>
                  </a:lnTo>
                  <a:lnTo>
                    <a:pt x="1531" y="1644"/>
                  </a:lnTo>
                  <a:lnTo>
                    <a:pt x="1531" y="1588"/>
                  </a:lnTo>
                  <a:lnTo>
                    <a:pt x="1474" y="1588"/>
                  </a:lnTo>
                  <a:lnTo>
                    <a:pt x="1474" y="1531"/>
                  </a:lnTo>
                  <a:lnTo>
                    <a:pt x="1134" y="1531"/>
                  </a:lnTo>
                  <a:lnTo>
                    <a:pt x="1134" y="1701"/>
                  </a:lnTo>
                  <a:lnTo>
                    <a:pt x="964" y="1701"/>
                  </a:lnTo>
                  <a:lnTo>
                    <a:pt x="964" y="1815"/>
                  </a:lnTo>
                  <a:lnTo>
                    <a:pt x="907" y="1815"/>
                  </a:lnTo>
                  <a:lnTo>
                    <a:pt x="907" y="1928"/>
                  </a:lnTo>
                  <a:lnTo>
                    <a:pt x="851" y="1928"/>
                  </a:lnTo>
                  <a:lnTo>
                    <a:pt x="851" y="1985"/>
                  </a:lnTo>
                  <a:lnTo>
                    <a:pt x="567" y="1985"/>
                  </a:lnTo>
                  <a:lnTo>
                    <a:pt x="567" y="1928"/>
                  </a:lnTo>
                  <a:lnTo>
                    <a:pt x="511" y="1928"/>
                  </a:lnTo>
                  <a:lnTo>
                    <a:pt x="511" y="1871"/>
                  </a:lnTo>
                  <a:lnTo>
                    <a:pt x="454" y="1871"/>
                  </a:lnTo>
                  <a:lnTo>
                    <a:pt x="454" y="1815"/>
                  </a:lnTo>
                  <a:lnTo>
                    <a:pt x="340" y="1815"/>
                  </a:lnTo>
                  <a:lnTo>
                    <a:pt x="340" y="1758"/>
                  </a:lnTo>
                  <a:lnTo>
                    <a:pt x="284" y="1758"/>
                  </a:lnTo>
                  <a:lnTo>
                    <a:pt x="284" y="1588"/>
                  </a:lnTo>
                  <a:lnTo>
                    <a:pt x="227" y="1588"/>
                  </a:lnTo>
                  <a:lnTo>
                    <a:pt x="227" y="1531"/>
                  </a:lnTo>
                  <a:lnTo>
                    <a:pt x="170" y="1531"/>
                  </a:lnTo>
                  <a:lnTo>
                    <a:pt x="170" y="1474"/>
                  </a:lnTo>
                  <a:lnTo>
                    <a:pt x="57" y="1474"/>
                  </a:lnTo>
                  <a:lnTo>
                    <a:pt x="57" y="1418"/>
                  </a:lnTo>
                  <a:lnTo>
                    <a:pt x="0" y="1418"/>
                  </a:lnTo>
                  <a:lnTo>
                    <a:pt x="0" y="1248"/>
                  </a:lnTo>
                  <a:lnTo>
                    <a:pt x="57" y="1248"/>
                  </a:lnTo>
                  <a:lnTo>
                    <a:pt x="57" y="1191"/>
                  </a:lnTo>
                  <a:lnTo>
                    <a:pt x="114" y="1191"/>
                  </a:lnTo>
                  <a:lnTo>
                    <a:pt x="114" y="1021"/>
                  </a:lnTo>
                  <a:lnTo>
                    <a:pt x="170" y="1021"/>
                  </a:lnTo>
                  <a:lnTo>
                    <a:pt x="170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681"/>
                  </a:lnTo>
                  <a:lnTo>
                    <a:pt x="454" y="681"/>
                  </a:lnTo>
                  <a:lnTo>
                    <a:pt x="454" y="737"/>
                  </a:lnTo>
                  <a:lnTo>
                    <a:pt x="511" y="737"/>
                  </a:lnTo>
                  <a:lnTo>
                    <a:pt x="511" y="794"/>
                  </a:lnTo>
                  <a:lnTo>
                    <a:pt x="567" y="794"/>
                  </a:lnTo>
                  <a:lnTo>
                    <a:pt x="567" y="851"/>
                  </a:lnTo>
                  <a:lnTo>
                    <a:pt x="624" y="851"/>
                  </a:lnTo>
                  <a:lnTo>
                    <a:pt x="624" y="794"/>
                  </a:lnTo>
                  <a:lnTo>
                    <a:pt x="681" y="794"/>
                  </a:lnTo>
                  <a:lnTo>
                    <a:pt x="681" y="737"/>
                  </a:lnTo>
                  <a:lnTo>
                    <a:pt x="681" y="681"/>
                  </a:lnTo>
                  <a:lnTo>
                    <a:pt x="737" y="68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510"/>
                  </a:lnTo>
                  <a:lnTo>
                    <a:pt x="851" y="510"/>
                  </a:lnTo>
                  <a:lnTo>
                    <a:pt x="851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227"/>
                  </a:lnTo>
                  <a:lnTo>
                    <a:pt x="1021" y="227"/>
                  </a:lnTo>
                  <a:lnTo>
                    <a:pt x="1021" y="114"/>
                  </a:lnTo>
                  <a:lnTo>
                    <a:pt x="1078" y="114"/>
                  </a:lnTo>
                  <a:lnTo>
                    <a:pt x="1078" y="0"/>
                  </a:lnTo>
                  <a:lnTo>
                    <a:pt x="1304" y="0"/>
                  </a:lnTo>
                  <a:lnTo>
                    <a:pt x="1304" y="57"/>
                  </a:lnTo>
                  <a:lnTo>
                    <a:pt x="1418" y="57"/>
                  </a:lnTo>
                  <a:lnTo>
                    <a:pt x="1418" y="114"/>
                  </a:lnTo>
                  <a:lnTo>
                    <a:pt x="1531" y="114"/>
                  </a:lnTo>
                  <a:lnTo>
                    <a:pt x="1531" y="170"/>
                  </a:lnTo>
                  <a:lnTo>
                    <a:pt x="1645" y="170"/>
                  </a:lnTo>
                  <a:lnTo>
                    <a:pt x="1645" y="340"/>
                  </a:lnTo>
                  <a:lnTo>
                    <a:pt x="1588" y="340"/>
                  </a:lnTo>
                  <a:lnTo>
                    <a:pt x="1588" y="454"/>
                  </a:lnTo>
                  <a:lnTo>
                    <a:pt x="1645" y="454"/>
                  </a:lnTo>
                  <a:lnTo>
                    <a:pt x="1645" y="510"/>
                  </a:lnTo>
                  <a:lnTo>
                    <a:pt x="1758" y="510"/>
                  </a:lnTo>
                  <a:lnTo>
                    <a:pt x="1758" y="567"/>
                  </a:lnTo>
                  <a:lnTo>
                    <a:pt x="1871" y="567"/>
                  </a:lnTo>
                  <a:lnTo>
                    <a:pt x="1871" y="454"/>
                  </a:lnTo>
                  <a:lnTo>
                    <a:pt x="1928" y="454"/>
                  </a:lnTo>
                  <a:lnTo>
                    <a:pt x="1928" y="397"/>
                  </a:lnTo>
                  <a:lnTo>
                    <a:pt x="2098" y="397"/>
                  </a:lnTo>
                  <a:lnTo>
                    <a:pt x="2098" y="454"/>
                  </a:lnTo>
                  <a:lnTo>
                    <a:pt x="2212" y="454"/>
                  </a:lnTo>
                  <a:lnTo>
                    <a:pt x="2212" y="397"/>
                  </a:lnTo>
                  <a:lnTo>
                    <a:pt x="2325" y="397"/>
                  </a:lnTo>
                  <a:lnTo>
                    <a:pt x="2325" y="454"/>
                  </a:lnTo>
                  <a:lnTo>
                    <a:pt x="2438" y="454"/>
                  </a:lnTo>
                  <a:lnTo>
                    <a:pt x="2438" y="397"/>
                  </a:lnTo>
                  <a:lnTo>
                    <a:pt x="2495" y="397"/>
                  </a:lnTo>
                  <a:lnTo>
                    <a:pt x="2495" y="454"/>
                  </a:lnTo>
                  <a:lnTo>
                    <a:pt x="2608" y="454"/>
                  </a:lnTo>
                  <a:lnTo>
                    <a:pt x="2608" y="567"/>
                  </a:lnTo>
                  <a:lnTo>
                    <a:pt x="2552" y="567"/>
                  </a:lnTo>
                  <a:lnTo>
                    <a:pt x="2552" y="681"/>
                  </a:lnTo>
                  <a:lnTo>
                    <a:pt x="2608" y="681"/>
                  </a:lnTo>
                  <a:lnTo>
                    <a:pt x="2608" y="737"/>
                  </a:lnTo>
                  <a:lnTo>
                    <a:pt x="2665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4" name="Freeform 290"/>
            <p:cNvSpPr>
              <a:spLocks/>
            </p:cNvSpPr>
            <p:nvPr/>
          </p:nvSpPr>
          <p:spPr bwMode="auto">
            <a:xfrm>
              <a:off x="4215" y="2444"/>
              <a:ext cx="964" cy="511"/>
            </a:xfrm>
            <a:custGeom>
              <a:avLst/>
              <a:gdLst>
                <a:gd name="T0" fmla="*/ 850 w 964"/>
                <a:gd name="T1" fmla="*/ 57 h 511"/>
                <a:gd name="T2" fmla="*/ 850 w 964"/>
                <a:gd name="T3" fmla="*/ 114 h 511"/>
                <a:gd name="T4" fmla="*/ 907 w 964"/>
                <a:gd name="T5" fmla="*/ 114 h 511"/>
                <a:gd name="T6" fmla="*/ 907 w 964"/>
                <a:gd name="T7" fmla="*/ 170 h 511"/>
                <a:gd name="T8" fmla="*/ 964 w 964"/>
                <a:gd name="T9" fmla="*/ 170 h 511"/>
                <a:gd name="T10" fmla="*/ 964 w 964"/>
                <a:gd name="T11" fmla="*/ 341 h 511"/>
                <a:gd name="T12" fmla="*/ 907 w 964"/>
                <a:gd name="T13" fmla="*/ 341 h 511"/>
                <a:gd name="T14" fmla="*/ 907 w 964"/>
                <a:gd name="T15" fmla="*/ 454 h 511"/>
                <a:gd name="T16" fmla="*/ 850 w 964"/>
                <a:gd name="T17" fmla="*/ 454 h 511"/>
                <a:gd name="T18" fmla="*/ 850 w 964"/>
                <a:gd name="T19" fmla="*/ 511 h 511"/>
                <a:gd name="T20" fmla="*/ 737 w 964"/>
                <a:gd name="T21" fmla="*/ 511 h 511"/>
                <a:gd name="T22" fmla="*/ 737 w 964"/>
                <a:gd name="T23" fmla="*/ 454 h 511"/>
                <a:gd name="T24" fmla="*/ 680 w 964"/>
                <a:gd name="T25" fmla="*/ 454 h 511"/>
                <a:gd name="T26" fmla="*/ 680 w 964"/>
                <a:gd name="T27" fmla="*/ 397 h 511"/>
                <a:gd name="T28" fmla="*/ 623 w 964"/>
                <a:gd name="T29" fmla="*/ 397 h 511"/>
                <a:gd name="T30" fmla="*/ 623 w 964"/>
                <a:gd name="T31" fmla="*/ 341 h 511"/>
                <a:gd name="T32" fmla="*/ 567 w 964"/>
                <a:gd name="T33" fmla="*/ 341 h 511"/>
                <a:gd name="T34" fmla="*/ 567 w 964"/>
                <a:gd name="T35" fmla="*/ 284 h 511"/>
                <a:gd name="T36" fmla="*/ 170 w 964"/>
                <a:gd name="T37" fmla="*/ 284 h 511"/>
                <a:gd name="T38" fmla="*/ 170 w 964"/>
                <a:gd name="T39" fmla="*/ 341 h 511"/>
                <a:gd name="T40" fmla="*/ 0 w 964"/>
                <a:gd name="T41" fmla="*/ 341 h 511"/>
                <a:gd name="T42" fmla="*/ 0 w 964"/>
                <a:gd name="T43" fmla="*/ 284 h 511"/>
                <a:gd name="T44" fmla="*/ 56 w 964"/>
                <a:gd name="T45" fmla="*/ 284 h 511"/>
                <a:gd name="T46" fmla="*/ 56 w 964"/>
                <a:gd name="T47" fmla="*/ 227 h 511"/>
                <a:gd name="T48" fmla="*/ 113 w 964"/>
                <a:gd name="T49" fmla="*/ 227 h 511"/>
                <a:gd name="T50" fmla="*/ 113 w 964"/>
                <a:gd name="T51" fmla="*/ 170 h 511"/>
                <a:gd name="T52" fmla="*/ 170 w 964"/>
                <a:gd name="T53" fmla="*/ 170 h 511"/>
                <a:gd name="T54" fmla="*/ 170 w 964"/>
                <a:gd name="T55" fmla="*/ 114 h 511"/>
                <a:gd name="T56" fmla="*/ 397 w 964"/>
                <a:gd name="T57" fmla="*/ 114 h 511"/>
                <a:gd name="T58" fmla="*/ 397 w 964"/>
                <a:gd name="T59" fmla="*/ 57 h 511"/>
                <a:gd name="T60" fmla="*/ 453 w 964"/>
                <a:gd name="T61" fmla="*/ 57 h 511"/>
                <a:gd name="T62" fmla="*/ 453 w 964"/>
                <a:gd name="T63" fmla="*/ 0 h 511"/>
                <a:gd name="T64" fmla="*/ 623 w 964"/>
                <a:gd name="T65" fmla="*/ 0 h 511"/>
                <a:gd name="T66" fmla="*/ 623 w 964"/>
                <a:gd name="T67" fmla="*/ 57 h 511"/>
                <a:gd name="T68" fmla="*/ 850 w 964"/>
                <a:gd name="T69" fmla="*/ 57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4" h="511">
                  <a:moveTo>
                    <a:pt x="850" y="57"/>
                  </a:moveTo>
                  <a:lnTo>
                    <a:pt x="850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341"/>
                  </a:lnTo>
                  <a:lnTo>
                    <a:pt x="907" y="341"/>
                  </a:lnTo>
                  <a:lnTo>
                    <a:pt x="907" y="454"/>
                  </a:lnTo>
                  <a:lnTo>
                    <a:pt x="850" y="454"/>
                  </a:lnTo>
                  <a:lnTo>
                    <a:pt x="850" y="511"/>
                  </a:lnTo>
                  <a:lnTo>
                    <a:pt x="737" y="511"/>
                  </a:lnTo>
                  <a:lnTo>
                    <a:pt x="737" y="454"/>
                  </a:lnTo>
                  <a:lnTo>
                    <a:pt x="680" y="454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170" y="284"/>
                  </a:lnTo>
                  <a:lnTo>
                    <a:pt x="170" y="341"/>
                  </a:lnTo>
                  <a:lnTo>
                    <a:pt x="0" y="341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623" y="0"/>
                  </a:lnTo>
                  <a:lnTo>
                    <a:pt x="623" y="57"/>
                  </a:lnTo>
                  <a:lnTo>
                    <a:pt x="85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5" name="Freeform 291"/>
            <p:cNvSpPr>
              <a:spLocks/>
            </p:cNvSpPr>
            <p:nvPr/>
          </p:nvSpPr>
          <p:spPr bwMode="auto">
            <a:xfrm>
              <a:off x="4045" y="1877"/>
              <a:ext cx="1020" cy="851"/>
            </a:xfrm>
            <a:custGeom>
              <a:avLst/>
              <a:gdLst>
                <a:gd name="T0" fmla="*/ 1020 w 1020"/>
                <a:gd name="T1" fmla="*/ 624 h 851"/>
                <a:gd name="T2" fmla="*/ 1020 w 1020"/>
                <a:gd name="T3" fmla="*/ 454 h 851"/>
                <a:gd name="T4" fmla="*/ 907 w 1020"/>
                <a:gd name="T5" fmla="*/ 454 h 851"/>
                <a:gd name="T6" fmla="*/ 907 w 1020"/>
                <a:gd name="T7" fmla="*/ 170 h 851"/>
                <a:gd name="T8" fmla="*/ 850 w 1020"/>
                <a:gd name="T9" fmla="*/ 170 h 851"/>
                <a:gd name="T10" fmla="*/ 850 w 1020"/>
                <a:gd name="T11" fmla="*/ 114 h 851"/>
                <a:gd name="T12" fmla="*/ 793 w 1020"/>
                <a:gd name="T13" fmla="*/ 114 h 851"/>
                <a:gd name="T14" fmla="*/ 793 w 1020"/>
                <a:gd name="T15" fmla="*/ 0 h 851"/>
                <a:gd name="T16" fmla="*/ 510 w 1020"/>
                <a:gd name="T17" fmla="*/ 0 h 851"/>
                <a:gd name="T18" fmla="*/ 510 w 1020"/>
                <a:gd name="T19" fmla="*/ 57 h 851"/>
                <a:gd name="T20" fmla="*/ 397 w 1020"/>
                <a:gd name="T21" fmla="*/ 57 h 851"/>
                <a:gd name="T22" fmla="*/ 397 w 1020"/>
                <a:gd name="T23" fmla="*/ 0 h 851"/>
                <a:gd name="T24" fmla="*/ 283 w 1020"/>
                <a:gd name="T25" fmla="*/ 0 h 851"/>
                <a:gd name="T26" fmla="*/ 283 w 1020"/>
                <a:gd name="T27" fmla="*/ 57 h 851"/>
                <a:gd name="T28" fmla="*/ 226 w 1020"/>
                <a:gd name="T29" fmla="*/ 57 h 851"/>
                <a:gd name="T30" fmla="*/ 226 w 1020"/>
                <a:gd name="T31" fmla="*/ 170 h 851"/>
                <a:gd name="T32" fmla="*/ 170 w 1020"/>
                <a:gd name="T33" fmla="*/ 170 h 851"/>
                <a:gd name="T34" fmla="*/ 170 w 1020"/>
                <a:gd name="T35" fmla="*/ 397 h 851"/>
                <a:gd name="T36" fmla="*/ 283 w 1020"/>
                <a:gd name="T37" fmla="*/ 397 h 851"/>
                <a:gd name="T38" fmla="*/ 283 w 1020"/>
                <a:gd name="T39" fmla="*/ 511 h 851"/>
                <a:gd name="T40" fmla="*/ 226 w 1020"/>
                <a:gd name="T41" fmla="*/ 511 h 851"/>
                <a:gd name="T42" fmla="*/ 226 w 1020"/>
                <a:gd name="T43" fmla="*/ 567 h 851"/>
                <a:gd name="T44" fmla="*/ 0 w 1020"/>
                <a:gd name="T45" fmla="*/ 567 h 851"/>
                <a:gd name="T46" fmla="*/ 0 w 1020"/>
                <a:gd name="T47" fmla="*/ 737 h 851"/>
                <a:gd name="T48" fmla="*/ 56 w 1020"/>
                <a:gd name="T49" fmla="*/ 737 h 851"/>
                <a:gd name="T50" fmla="*/ 56 w 1020"/>
                <a:gd name="T51" fmla="*/ 794 h 851"/>
                <a:gd name="T52" fmla="*/ 170 w 1020"/>
                <a:gd name="T53" fmla="*/ 794 h 851"/>
                <a:gd name="T54" fmla="*/ 170 w 1020"/>
                <a:gd name="T55" fmla="*/ 851 h 851"/>
                <a:gd name="T56" fmla="*/ 226 w 1020"/>
                <a:gd name="T57" fmla="*/ 851 h 851"/>
                <a:gd name="T58" fmla="*/ 226 w 1020"/>
                <a:gd name="T59" fmla="*/ 794 h 851"/>
                <a:gd name="T60" fmla="*/ 283 w 1020"/>
                <a:gd name="T61" fmla="*/ 794 h 851"/>
                <a:gd name="T62" fmla="*/ 283 w 1020"/>
                <a:gd name="T63" fmla="*/ 737 h 851"/>
                <a:gd name="T64" fmla="*/ 340 w 1020"/>
                <a:gd name="T65" fmla="*/ 737 h 851"/>
                <a:gd name="T66" fmla="*/ 340 w 1020"/>
                <a:gd name="T67" fmla="*/ 681 h 851"/>
                <a:gd name="T68" fmla="*/ 567 w 1020"/>
                <a:gd name="T69" fmla="*/ 681 h 851"/>
                <a:gd name="T70" fmla="*/ 567 w 1020"/>
                <a:gd name="T71" fmla="*/ 624 h 851"/>
                <a:gd name="T72" fmla="*/ 623 w 1020"/>
                <a:gd name="T73" fmla="*/ 624 h 851"/>
                <a:gd name="T74" fmla="*/ 623 w 1020"/>
                <a:gd name="T75" fmla="*/ 567 h 851"/>
                <a:gd name="T76" fmla="*/ 793 w 1020"/>
                <a:gd name="T77" fmla="*/ 567 h 851"/>
                <a:gd name="T78" fmla="*/ 793 w 1020"/>
                <a:gd name="T79" fmla="*/ 624 h 851"/>
                <a:gd name="T80" fmla="*/ 1020 w 1020"/>
                <a:gd name="T81" fmla="*/ 62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0" h="851">
                  <a:moveTo>
                    <a:pt x="1020" y="624"/>
                  </a:moveTo>
                  <a:lnTo>
                    <a:pt x="1020" y="454"/>
                  </a:lnTo>
                  <a:lnTo>
                    <a:pt x="907" y="454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114"/>
                  </a:lnTo>
                  <a:lnTo>
                    <a:pt x="793" y="114"/>
                  </a:lnTo>
                  <a:lnTo>
                    <a:pt x="793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511"/>
                  </a:lnTo>
                  <a:lnTo>
                    <a:pt x="226" y="511"/>
                  </a:lnTo>
                  <a:lnTo>
                    <a:pt x="226" y="567"/>
                  </a:lnTo>
                  <a:lnTo>
                    <a:pt x="0" y="567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794"/>
                  </a:lnTo>
                  <a:lnTo>
                    <a:pt x="170" y="794"/>
                  </a:lnTo>
                  <a:lnTo>
                    <a:pt x="170" y="851"/>
                  </a:lnTo>
                  <a:lnTo>
                    <a:pt x="226" y="851"/>
                  </a:lnTo>
                  <a:lnTo>
                    <a:pt x="226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340" y="737"/>
                  </a:lnTo>
                  <a:lnTo>
                    <a:pt x="340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23" y="567"/>
                  </a:lnTo>
                  <a:lnTo>
                    <a:pt x="793" y="567"/>
                  </a:lnTo>
                  <a:lnTo>
                    <a:pt x="793" y="624"/>
                  </a:lnTo>
                  <a:lnTo>
                    <a:pt x="1020" y="62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6" name="Freeform 292"/>
            <p:cNvSpPr>
              <a:spLocks/>
            </p:cNvSpPr>
            <p:nvPr/>
          </p:nvSpPr>
          <p:spPr bwMode="auto">
            <a:xfrm>
              <a:off x="3308" y="1764"/>
              <a:ext cx="1020" cy="1984"/>
            </a:xfrm>
            <a:custGeom>
              <a:avLst/>
              <a:gdLst>
                <a:gd name="T0" fmla="*/ 1020 w 1020"/>
                <a:gd name="T1" fmla="*/ 57 h 1984"/>
                <a:gd name="T2" fmla="*/ 1020 w 1020"/>
                <a:gd name="T3" fmla="*/ 170 h 1984"/>
                <a:gd name="T4" fmla="*/ 963 w 1020"/>
                <a:gd name="T5" fmla="*/ 170 h 1984"/>
                <a:gd name="T6" fmla="*/ 963 w 1020"/>
                <a:gd name="T7" fmla="*/ 283 h 1984"/>
                <a:gd name="T8" fmla="*/ 907 w 1020"/>
                <a:gd name="T9" fmla="*/ 283 h 1984"/>
                <a:gd name="T10" fmla="*/ 907 w 1020"/>
                <a:gd name="T11" fmla="*/ 510 h 1984"/>
                <a:gd name="T12" fmla="*/ 1020 w 1020"/>
                <a:gd name="T13" fmla="*/ 510 h 1984"/>
                <a:gd name="T14" fmla="*/ 1020 w 1020"/>
                <a:gd name="T15" fmla="*/ 624 h 1984"/>
                <a:gd name="T16" fmla="*/ 963 w 1020"/>
                <a:gd name="T17" fmla="*/ 624 h 1984"/>
                <a:gd name="T18" fmla="*/ 963 w 1020"/>
                <a:gd name="T19" fmla="*/ 680 h 1984"/>
                <a:gd name="T20" fmla="*/ 737 w 1020"/>
                <a:gd name="T21" fmla="*/ 680 h 1984"/>
                <a:gd name="T22" fmla="*/ 737 w 1020"/>
                <a:gd name="T23" fmla="*/ 850 h 1984"/>
                <a:gd name="T24" fmla="*/ 793 w 1020"/>
                <a:gd name="T25" fmla="*/ 850 h 1984"/>
                <a:gd name="T26" fmla="*/ 793 w 1020"/>
                <a:gd name="T27" fmla="*/ 907 h 1984"/>
                <a:gd name="T28" fmla="*/ 907 w 1020"/>
                <a:gd name="T29" fmla="*/ 907 h 1984"/>
                <a:gd name="T30" fmla="*/ 907 w 1020"/>
                <a:gd name="T31" fmla="*/ 1021 h 1984"/>
                <a:gd name="T32" fmla="*/ 963 w 1020"/>
                <a:gd name="T33" fmla="*/ 1021 h 1984"/>
                <a:gd name="T34" fmla="*/ 963 w 1020"/>
                <a:gd name="T35" fmla="*/ 1417 h 1984"/>
                <a:gd name="T36" fmla="*/ 907 w 1020"/>
                <a:gd name="T37" fmla="*/ 1417 h 1984"/>
                <a:gd name="T38" fmla="*/ 907 w 1020"/>
                <a:gd name="T39" fmla="*/ 1474 h 1984"/>
                <a:gd name="T40" fmla="*/ 850 w 1020"/>
                <a:gd name="T41" fmla="*/ 1474 h 1984"/>
                <a:gd name="T42" fmla="*/ 850 w 1020"/>
                <a:gd name="T43" fmla="*/ 1531 h 1984"/>
                <a:gd name="T44" fmla="*/ 907 w 1020"/>
                <a:gd name="T45" fmla="*/ 1531 h 1984"/>
                <a:gd name="T46" fmla="*/ 907 w 1020"/>
                <a:gd name="T47" fmla="*/ 1644 h 1984"/>
                <a:gd name="T48" fmla="*/ 850 w 1020"/>
                <a:gd name="T49" fmla="*/ 1644 h 1984"/>
                <a:gd name="T50" fmla="*/ 850 w 1020"/>
                <a:gd name="T51" fmla="*/ 1758 h 1984"/>
                <a:gd name="T52" fmla="*/ 793 w 1020"/>
                <a:gd name="T53" fmla="*/ 1758 h 1984"/>
                <a:gd name="T54" fmla="*/ 793 w 1020"/>
                <a:gd name="T55" fmla="*/ 1814 h 1984"/>
                <a:gd name="T56" fmla="*/ 680 w 1020"/>
                <a:gd name="T57" fmla="*/ 1814 h 1984"/>
                <a:gd name="T58" fmla="*/ 680 w 1020"/>
                <a:gd name="T59" fmla="*/ 1871 h 1984"/>
                <a:gd name="T60" fmla="*/ 453 w 1020"/>
                <a:gd name="T61" fmla="*/ 1871 h 1984"/>
                <a:gd name="T62" fmla="*/ 453 w 1020"/>
                <a:gd name="T63" fmla="*/ 1984 h 1984"/>
                <a:gd name="T64" fmla="*/ 396 w 1020"/>
                <a:gd name="T65" fmla="*/ 1984 h 1984"/>
                <a:gd name="T66" fmla="*/ 396 w 1020"/>
                <a:gd name="T67" fmla="*/ 1871 h 1984"/>
                <a:gd name="T68" fmla="*/ 283 w 1020"/>
                <a:gd name="T69" fmla="*/ 1871 h 1984"/>
                <a:gd name="T70" fmla="*/ 283 w 1020"/>
                <a:gd name="T71" fmla="*/ 1758 h 1984"/>
                <a:gd name="T72" fmla="*/ 113 w 1020"/>
                <a:gd name="T73" fmla="*/ 1758 h 1984"/>
                <a:gd name="T74" fmla="*/ 113 w 1020"/>
                <a:gd name="T75" fmla="*/ 1701 h 1984"/>
                <a:gd name="T76" fmla="*/ 56 w 1020"/>
                <a:gd name="T77" fmla="*/ 1701 h 1984"/>
                <a:gd name="T78" fmla="*/ 56 w 1020"/>
                <a:gd name="T79" fmla="*/ 1531 h 1984"/>
                <a:gd name="T80" fmla="*/ 0 w 1020"/>
                <a:gd name="T81" fmla="*/ 1531 h 1984"/>
                <a:gd name="T82" fmla="*/ 0 w 1020"/>
                <a:gd name="T83" fmla="*/ 1417 h 1984"/>
                <a:gd name="T84" fmla="*/ 56 w 1020"/>
                <a:gd name="T85" fmla="*/ 1417 h 1984"/>
                <a:gd name="T86" fmla="*/ 56 w 1020"/>
                <a:gd name="T87" fmla="*/ 1191 h 1984"/>
                <a:gd name="T88" fmla="*/ 0 w 1020"/>
                <a:gd name="T89" fmla="*/ 1191 h 1984"/>
                <a:gd name="T90" fmla="*/ 0 w 1020"/>
                <a:gd name="T91" fmla="*/ 1134 h 1984"/>
                <a:gd name="T92" fmla="*/ 56 w 1020"/>
                <a:gd name="T93" fmla="*/ 1134 h 1984"/>
                <a:gd name="T94" fmla="*/ 56 w 1020"/>
                <a:gd name="T95" fmla="*/ 1021 h 1984"/>
                <a:gd name="T96" fmla="*/ 113 w 1020"/>
                <a:gd name="T97" fmla="*/ 1021 h 1984"/>
                <a:gd name="T98" fmla="*/ 113 w 1020"/>
                <a:gd name="T99" fmla="*/ 850 h 1984"/>
                <a:gd name="T100" fmla="*/ 226 w 1020"/>
                <a:gd name="T101" fmla="*/ 850 h 1984"/>
                <a:gd name="T102" fmla="*/ 226 w 1020"/>
                <a:gd name="T103" fmla="*/ 624 h 1984"/>
                <a:gd name="T104" fmla="*/ 510 w 1020"/>
                <a:gd name="T105" fmla="*/ 624 h 1984"/>
                <a:gd name="T106" fmla="*/ 510 w 1020"/>
                <a:gd name="T107" fmla="*/ 227 h 1984"/>
                <a:gd name="T108" fmla="*/ 623 w 1020"/>
                <a:gd name="T109" fmla="*/ 227 h 1984"/>
                <a:gd name="T110" fmla="*/ 623 w 1020"/>
                <a:gd name="T111" fmla="*/ 57 h 1984"/>
                <a:gd name="T112" fmla="*/ 737 w 1020"/>
                <a:gd name="T113" fmla="*/ 57 h 1984"/>
                <a:gd name="T114" fmla="*/ 737 w 1020"/>
                <a:gd name="T115" fmla="*/ 0 h 1984"/>
                <a:gd name="T116" fmla="*/ 963 w 1020"/>
                <a:gd name="T117" fmla="*/ 0 h 1984"/>
                <a:gd name="T118" fmla="*/ 963 w 1020"/>
                <a:gd name="T119" fmla="*/ 57 h 1984"/>
                <a:gd name="T120" fmla="*/ 1020 w 1020"/>
                <a:gd name="T121" fmla="*/ 57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0" h="1984">
                  <a:moveTo>
                    <a:pt x="1020" y="57"/>
                  </a:moveTo>
                  <a:lnTo>
                    <a:pt x="1020" y="170"/>
                  </a:lnTo>
                  <a:lnTo>
                    <a:pt x="963" y="170"/>
                  </a:lnTo>
                  <a:lnTo>
                    <a:pt x="963" y="283"/>
                  </a:lnTo>
                  <a:lnTo>
                    <a:pt x="907" y="283"/>
                  </a:lnTo>
                  <a:lnTo>
                    <a:pt x="907" y="510"/>
                  </a:lnTo>
                  <a:lnTo>
                    <a:pt x="1020" y="510"/>
                  </a:lnTo>
                  <a:lnTo>
                    <a:pt x="1020" y="624"/>
                  </a:lnTo>
                  <a:lnTo>
                    <a:pt x="963" y="624"/>
                  </a:lnTo>
                  <a:lnTo>
                    <a:pt x="963" y="680"/>
                  </a:lnTo>
                  <a:lnTo>
                    <a:pt x="737" y="680"/>
                  </a:lnTo>
                  <a:lnTo>
                    <a:pt x="737" y="850"/>
                  </a:lnTo>
                  <a:lnTo>
                    <a:pt x="793" y="850"/>
                  </a:lnTo>
                  <a:lnTo>
                    <a:pt x="793" y="907"/>
                  </a:lnTo>
                  <a:lnTo>
                    <a:pt x="907" y="907"/>
                  </a:lnTo>
                  <a:lnTo>
                    <a:pt x="907" y="1021"/>
                  </a:lnTo>
                  <a:lnTo>
                    <a:pt x="963" y="1021"/>
                  </a:lnTo>
                  <a:lnTo>
                    <a:pt x="963" y="1417"/>
                  </a:lnTo>
                  <a:lnTo>
                    <a:pt x="907" y="1417"/>
                  </a:lnTo>
                  <a:lnTo>
                    <a:pt x="907" y="1474"/>
                  </a:lnTo>
                  <a:lnTo>
                    <a:pt x="850" y="1474"/>
                  </a:lnTo>
                  <a:lnTo>
                    <a:pt x="850" y="1531"/>
                  </a:lnTo>
                  <a:lnTo>
                    <a:pt x="907" y="1531"/>
                  </a:lnTo>
                  <a:lnTo>
                    <a:pt x="907" y="1644"/>
                  </a:lnTo>
                  <a:lnTo>
                    <a:pt x="850" y="1644"/>
                  </a:lnTo>
                  <a:lnTo>
                    <a:pt x="850" y="1758"/>
                  </a:lnTo>
                  <a:lnTo>
                    <a:pt x="793" y="1758"/>
                  </a:lnTo>
                  <a:lnTo>
                    <a:pt x="793" y="1814"/>
                  </a:lnTo>
                  <a:lnTo>
                    <a:pt x="680" y="1814"/>
                  </a:lnTo>
                  <a:lnTo>
                    <a:pt x="680" y="1871"/>
                  </a:lnTo>
                  <a:lnTo>
                    <a:pt x="453" y="1871"/>
                  </a:lnTo>
                  <a:lnTo>
                    <a:pt x="453" y="1984"/>
                  </a:lnTo>
                  <a:lnTo>
                    <a:pt x="396" y="1984"/>
                  </a:lnTo>
                  <a:lnTo>
                    <a:pt x="396" y="1871"/>
                  </a:lnTo>
                  <a:lnTo>
                    <a:pt x="283" y="1871"/>
                  </a:lnTo>
                  <a:lnTo>
                    <a:pt x="283" y="1758"/>
                  </a:lnTo>
                  <a:lnTo>
                    <a:pt x="113" y="1758"/>
                  </a:lnTo>
                  <a:lnTo>
                    <a:pt x="113" y="1701"/>
                  </a:lnTo>
                  <a:lnTo>
                    <a:pt x="56" y="1701"/>
                  </a:lnTo>
                  <a:lnTo>
                    <a:pt x="56" y="1531"/>
                  </a:lnTo>
                  <a:lnTo>
                    <a:pt x="0" y="1531"/>
                  </a:lnTo>
                  <a:lnTo>
                    <a:pt x="0" y="1417"/>
                  </a:lnTo>
                  <a:lnTo>
                    <a:pt x="56" y="1417"/>
                  </a:lnTo>
                  <a:lnTo>
                    <a:pt x="56" y="1191"/>
                  </a:lnTo>
                  <a:lnTo>
                    <a:pt x="0" y="1191"/>
                  </a:lnTo>
                  <a:lnTo>
                    <a:pt x="0" y="1134"/>
                  </a:lnTo>
                  <a:lnTo>
                    <a:pt x="56" y="1134"/>
                  </a:lnTo>
                  <a:lnTo>
                    <a:pt x="56" y="1021"/>
                  </a:lnTo>
                  <a:lnTo>
                    <a:pt x="113" y="1021"/>
                  </a:lnTo>
                  <a:lnTo>
                    <a:pt x="113" y="850"/>
                  </a:lnTo>
                  <a:lnTo>
                    <a:pt x="226" y="850"/>
                  </a:lnTo>
                  <a:lnTo>
                    <a:pt x="226" y="624"/>
                  </a:lnTo>
                  <a:lnTo>
                    <a:pt x="510" y="624"/>
                  </a:lnTo>
                  <a:lnTo>
                    <a:pt x="510" y="227"/>
                  </a:lnTo>
                  <a:lnTo>
                    <a:pt x="623" y="227"/>
                  </a:lnTo>
                  <a:lnTo>
                    <a:pt x="623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963" y="0"/>
                  </a:lnTo>
                  <a:lnTo>
                    <a:pt x="963" y="57"/>
                  </a:lnTo>
                  <a:lnTo>
                    <a:pt x="102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677" name="Freeform 293"/>
            <p:cNvSpPr>
              <a:spLocks/>
            </p:cNvSpPr>
            <p:nvPr/>
          </p:nvSpPr>
          <p:spPr bwMode="auto">
            <a:xfrm>
              <a:off x="2627" y="1424"/>
              <a:ext cx="1361" cy="1871"/>
            </a:xfrm>
            <a:custGeom>
              <a:avLst/>
              <a:gdLst>
                <a:gd name="T0" fmla="*/ 1304 w 1361"/>
                <a:gd name="T1" fmla="*/ 340 h 1871"/>
                <a:gd name="T2" fmla="*/ 1248 w 1361"/>
                <a:gd name="T3" fmla="*/ 283 h 1871"/>
                <a:gd name="T4" fmla="*/ 1191 w 1361"/>
                <a:gd name="T5" fmla="*/ 170 h 1871"/>
                <a:gd name="T6" fmla="*/ 1077 w 1361"/>
                <a:gd name="T7" fmla="*/ 113 h 1871"/>
                <a:gd name="T8" fmla="*/ 794 w 1361"/>
                <a:gd name="T9" fmla="*/ 56 h 1871"/>
                <a:gd name="T10" fmla="*/ 681 w 1361"/>
                <a:gd name="T11" fmla="*/ 0 h 1871"/>
                <a:gd name="T12" fmla="*/ 624 w 1361"/>
                <a:gd name="T13" fmla="*/ 56 h 1871"/>
                <a:gd name="T14" fmla="*/ 567 w 1361"/>
                <a:gd name="T15" fmla="*/ 113 h 1871"/>
                <a:gd name="T16" fmla="*/ 454 w 1361"/>
                <a:gd name="T17" fmla="*/ 283 h 1871"/>
                <a:gd name="T18" fmla="*/ 340 w 1361"/>
                <a:gd name="T19" fmla="*/ 340 h 1871"/>
                <a:gd name="T20" fmla="*/ 284 w 1361"/>
                <a:gd name="T21" fmla="*/ 397 h 1871"/>
                <a:gd name="T22" fmla="*/ 227 w 1361"/>
                <a:gd name="T23" fmla="*/ 623 h 1871"/>
                <a:gd name="T24" fmla="*/ 284 w 1361"/>
                <a:gd name="T25" fmla="*/ 680 h 1871"/>
                <a:gd name="T26" fmla="*/ 227 w 1361"/>
                <a:gd name="T27" fmla="*/ 850 h 1871"/>
                <a:gd name="T28" fmla="*/ 113 w 1361"/>
                <a:gd name="T29" fmla="*/ 907 h 1871"/>
                <a:gd name="T30" fmla="*/ 170 w 1361"/>
                <a:gd name="T31" fmla="*/ 964 h 1871"/>
                <a:gd name="T32" fmla="*/ 113 w 1361"/>
                <a:gd name="T33" fmla="*/ 1020 h 1871"/>
                <a:gd name="T34" fmla="*/ 57 w 1361"/>
                <a:gd name="T35" fmla="*/ 1134 h 1871"/>
                <a:gd name="T36" fmla="*/ 0 w 1361"/>
                <a:gd name="T37" fmla="*/ 1361 h 1871"/>
                <a:gd name="T38" fmla="*/ 170 w 1361"/>
                <a:gd name="T39" fmla="*/ 1417 h 1871"/>
                <a:gd name="T40" fmla="*/ 227 w 1361"/>
                <a:gd name="T41" fmla="*/ 1531 h 1871"/>
                <a:gd name="T42" fmla="*/ 340 w 1361"/>
                <a:gd name="T43" fmla="*/ 1644 h 1871"/>
                <a:gd name="T44" fmla="*/ 397 w 1361"/>
                <a:gd name="T45" fmla="*/ 1701 h 1871"/>
                <a:gd name="T46" fmla="*/ 454 w 1361"/>
                <a:gd name="T47" fmla="*/ 1757 h 1871"/>
                <a:gd name="T48" fmla="*/ 681 w 1361"/>
                <a:gd name="T49" fmla="*/ 1871 h 1871"/>
                <a:gd name="T50" fmla="*/ 737 w 1361"/>
                <a:gd name="T51" fmla="*/ 1757 h 1871"/>
                <a:gd name="T52" fmla="*/ 681 w 1361"/>
                <a:gd name="T53" fmla="*/ 1531 h 1871"/>
                <a:gd name="T54" fmla="*/ 737 w 1361"/>
                <a:gd name="T55" fmla="*/ 1474 h 1871"/>
                <a:gd name="T56" fmla="*/ 794 w 1361"/>
                <a:gd name="T57" fmla="*/ 1361 h 1871"/>
                <a:gd name="T58" fmla="*/ 907 w 1361"/>
                <a:gd name="T59" fmla="*/ 1190 h 1871"/>
                <a:gd name="T60" fmla="*/ 1191 w 1361"/>
                <a:gd name="T61" fmla="*/ 964 h 1871"/>
                <a:gd name="T62" fmla="*/ 1304 w 1361"/>
                <a:gd name="T63" fmla="*/ 567 h 1871"/>
                <a:gd name="T64" fmla="*/ 1361 w 1361"/>
                <a:gd name="T65" fmla="*/ 397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61" h="1871">
                  <a:moveTo>
                    <a:pt x="1361" y="340"/>
                  </a:moveTo>
                  <a:lnTo>
                    <a:pt x="1304" y="340"/>
                  </a:lnTo>
                  <a:lnTo>
                    <a:pt x="1304" y="283"/>
                  </a:lnTo>
                  <a:lnTo>
                    <a:pt x="1248" y="283"/>
                  </a:lnTo>
                  <a:lnTo>
                    <a:pt x="1248" y="170"/>
                  </a:lnTo>
                  <a:lnTo>
                    <a:pt x="1191" y="170"/>
                  </a:lnTo>
                  <a:lnTo>
                    <a:pt x="1191" y="113"/>
                  </a:lnTo>
                  <a:lnTo>
                    <a:pt x="1077" y="113"/>
                  </a:lnTo>
                  <a:lnTo>
                    <a:pt x="1077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681" y="0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170" y="964"/>
                  </a:lnTo>
                  <a:lnTo>
                    <a:pt x="170" y="1020"/>
                  </a:lnTo>
                  <a:lnTo>
                    <a:pt x="113" y="1020"/>
                  </a:lnTo>
                  <a:lnTo>
                    <a:pt x="113" y="1134"/>
                  </a:lnTo>
                  <a:lnTo>
                    <a:pt x="57" y="1134"/>
                  </a:lnTo>
                  <a:lnTo>
                    <a:pt x="57" y="1361"/>
                  </a:lnTo>
                  <a:lnTo>
                    <a:pt x="0" y="1361"/>
                  </a:lnTo>
                  <a:lnTo>
                    <a:pt x="0" y="1417"/>
                  </a:lnTo>
                  <a:lnTo>
                    <a:pt x="170" y="1417"/>
                  </a:lnTo>
                  <a:lnTo>
                    <a:pt x="170" y="1531"/>
                  </a:lnTo>
                  <a:lnTo>
                    <a:pt x="227" y="1531"/>
                  </a:lnTo>
                  <a:lnTo>
                    <a:pt x="227" y="1644"/>
                  </a:lnTo>
                  <a:lnTo>
                    <a:pt x="340" y="1644"/>
                  </a:lnTo>
                  <a:lnTo>
                    <a:pt x="340" y="1701"/>
                  </a:lnTo>
                  <a:lnTo>
                    <a:pt x="397" y="1701"/>
                  </a:lnTo>
                  <a:lnTo>
                    <a:pt x="397" y="1757"/>
                  </a:lnTo>
                  <a:lnTo>
                    <a:pt x="454" y="1757"/>
                  </a:lnTo>
                  <a:lnTo>
                    <a:pt x="454" y="1871"/>
                  </a:lnTo>
                  <a:lnTo>
                    <a:pt x="681" y="1871"/>
                  </a:lnTo>
                  <a:lnTo>
                    <a:pt x="681" y="1757"/>
                  </a:lnTo>
                  <a:lnTo>
                    <a:pt x="737" y="1757"/>
                  </a:lnTo>
                  <a:lnTo>
                    <a:pt x="737" y="1531"/>
                  </a:lnTo>
                  <a:lnTo>
                    <a:pt x="681" y="1531"/>
                  </a:lnTo>
                  <a:lnTo>
                    <a:pt x="681" y="1474"/>
                  </a:lnTo>
                  <a:lnTo>
                    <a:pt x="737" y="1474"/>
                  </a:lnTo>
                  <a:lnTo>
                    <a:pt x="737" y="1361"/>
                  </a:lnTo>
                  <a:lnTo>
                    <a:pt x="794" y="1361"/>
                  </a:lnTo>
                  <a:lnTo>
                    <a:pt x="794" y="1190"/>
                  </a:lnTo>
                  <a:lnTo>
                    <a:pt x="907" y="1190"/>
                  </a:lnTo>
                  <a:lnTo>
                    <a:pt x="907" y="964"/>
                  </a:lnTo>
                  <a:lnTo>
                    <a:pt x="1191" y="964"/>
                  </a:lnTo>
                  <a:lnTo>
                    <a:pt x="1191" y="567"/>
                  </a:lnTo>
                  <a:lnTo>
                    <a:pt x="1304" y="567"/>
                  </a:lnTo>
                  <a:lnTo>
                    <a:pt x="1304" y="397"/>
                  </a:lnTo>
                  <a:lnTo>
                    <a:pt x="1361" y="397"/>
                  </a:lnTo>
                  <a:lnTo>
                    <a:pt x="1361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B2917BC0-B9C7-4A7C-9FA6-3E8BD8F94E3C}"/>
              </a:ext>
            </a:extLst>
          </p:cNvPr>
          <p:cNvSpPr txBox="1"/>
          <p:nvPr/>
        </p:nvSpPr>
        <p:spPr>
          <a:xfrm>
            <a:off x="182514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山梨県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1BD8D82A-85B3-46EF-BA68-791C13A8A7BE}"/>
              </a:ext>
            </a:extLst>
          </p:cNvPr>
          <p:cNvSpPr txBox="1"/>
          <p:nvPr/>
        </p:nvSpPr>
        <p:spPr>
          <a:xfrm>
            <a:off x="147236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13C528D3-38CC-4E94-BE67-7601B9662278}"/>
              </a:ext>
            </a:extLst>
          </p:cNvPr>
          <p:cNvCxnSpPr/>
          <p:nvPr/>
        </p:nvCxnSpPr>
        <p:spPr>
          <a:xfrm>
            <a:off x="174125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F44759CA-F6EF-4B67-80CD-AF30E9D05275}"/>
              </a:ext>
            </a:extLst>
          </p:cNvPr>
          <p:cNvGrpSpPr/>
          <p:nvPr/>
        </p:nvGrpSpPr>
        <p:grpSpPr>
          <a:xfrm>
            <a:off x="1326741" y="23873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" name="四角形: 上の 2 つの角を丸める 33">
              <a:extLst>
                <a:ext uri="{FF2B5EF4-FFF2-40B4-BE49-F238E27FC236}">
                  <a16:creationId xmlns:a16="http://schemas.microsoft.com/office/drawing/2014/main" id="{B9EFAFDB-3D1C-41F6-A8EB-11CF24DBE1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北杜市</a:t>
              </a:r>
            </a:p>
          </p:txBody>
        </p:sp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518C5444-2E7A-461E-85FF-22DBE3EF34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C0F513C0-F1ED-42E1-93C2-68A6E53A3032}"/>
              </a:ext>
            </a:extLst>
          </p:cNvPr>
          <p:cNvGrpSpPr/>
          <p:nvPr/>
        </p:nvGrpSpPr>
        <p:grpSpPr>
          <a:xfrm>
            <a:off x="3253077" y="28019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" name="四角形: 上の 2 つの角を丸める 36">
              <a:extLst>
                <a:ext uri="{FF2B5EF4-FFF2-40B4-BE49-F238E27FC236}">
                  <a16:creationId xmlns:a16="http://schemas.microsoft.com/office/drawing/2014/main" id="{E3D3ECBA-31E7-42C1-975C-D322D5DA91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山梨市</a:t>
              </a:r>
            </a:p>
          </p:txBody>
        </p:sp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945F8319-6167-40C4-AD74-0876746FC5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EA334034-107C-4C8B-821D-1EAEEDEC2520}"/>
              </a:ext>
            </a:extLst>
          </p:cNvPr>
          <p:cNvGrpSpPr/>
          <p:nvPr/>
        </p:nvGrpSpPr>
        <p:grpSpPr>
          <a:xfrm>
            <a:off x="4921857" y="401349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0" name="四角形: 上の 2 つの角を丸める 39">
              <a:extLst>
                <a:ext uri="{FF2B5EF4-FFF2-40B4-BE49-F238E27FC236}">
                  <a16:creationId xmlns:a16="http://schemas.microsoft.com/office/drawing/2014/main" id="{71796F9A-E6F6-4D86-8335-A808263268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大月市</a:t>
              </a:r>
            </a:p>
          </p:txBody>
        </p:sp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068DA5FE-7496-4D5D-B8F5-DF7552C3D9A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6D55F863-4D6D-4404-9E28-33B679BFF090}"/>
              </a:ext>
            </a:extLst>
          </p:cNvPr>
          <p:cNvGrpSpPr/>
          <p:nvPr/>
        </p:nvGrpSpPr>
        <p:grpSpPr>
          <a:xfrm>
            <a:off x="4914237" y="25961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3" name="四角形: 上の 2 つの角を丸める 42">
              <a:extLst>
                <a:ext uri="{FF2B5EF4-FFF2-40B4-BE49-F238E27FC236}">
                  <a16:creationId xmlns:a16="http://schemas.microsoft.com/office/drawing/2014/main" id="{2E8097B0-048E-4D3D-9F46-C66AA7CA1B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丹波山村</a:t>
              </a:r>
            </a:p>
          </p:txBody>
        </p:sp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8F6EF48A-D5D9-4936-B54D-DE45FA9B67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E8B6DF11-BAC0-48B0-807D-11DCAFD9DD0F}"/>
              </a:ext>
            </a:extLst>
          </p:cNvPr>
          <p:cNvGrpSpPr/>
          <p:nvPr/>
        </p:nvGrpSpPr>
        <p:grpSpPr>
          <a:xfrm>
            <a:off x="5158077" y="31981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6" name="四角形: 上の 2 つの角を丸める 45">
              <a:extLst>
                <a:ext uri="{FF2B5EF4-FFF2-40B4-BE49-F238E27FC236}">
                  <a16:creationId xmlns:a16="http://schemas.microsoft.com/office/drawing/2014/main" id="{B788F354-8CCF-400B-8BF9-AEBBEC793F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小菅村</a:t>
              </a:r>
            </a:p>
          </p:txBody>
        </p: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E68892E0-09F6-4BB8-BE4B-C9995CFD78F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5C68FFAD-A2BD-4D66-A591-A88197A07482}"/>
              </a:ext>
            </a:extLst>
          </p:cNvPr>
          <p:cNvGrpSpPr/>
          <p:nvPr/>
        </p:nvGrpSpPr>
        <p:grpSpPr>
          <a:xfrm>
            <a:off x="5981037" y="40668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9" name="四角形: 上の 2 つの角を丸める 48">
              <a:extLst>
                <a:ext uri="{FF2B5EF4-FFF2-40B4-BE49-F238E27FC236}">
                  <a16:creationId xmlns:a16="http://schemas.microsoft.com/office/drawing/2014/main" id="{B47005B5-3581-42C6-8E05-4B4A3BEFA84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上野原市</a:t>
              </a:r>
            </a:p>
          </p:txBody>
        </p:sp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F0EC6D41-4BC1-4BB9-B0A9-48FC388B90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A77FA1B6-B6A2-452F-AABC-877F1EB27A2A}"/>
              </a:ext>
            </a:extLst>
          </p:cNvPr>
          <p:cNvGrpSpPr/>
          <p:nvPr/>
        </p:nvGrpSpPr>
        <p:grpSpPr>
          <a:xfrm>
            <a:off x="3976977" y="34877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3C4E4739-F03E-4EAC-9C1F-5CD7269252E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甲州市</a:t>
              </a:r>
            </a:p>
          </p:txBody>
        </p:sp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46363DDB-9348-4F9E-A301-925CD8E9A4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3800A788-91D4-4F6B-BCD9-0D9FE660A376}"/>
              </a:ext>
            </a:extLst>
          </p:cNvPr>
          <p:cNvGrpSpPr/>
          <p:nvPr/>
        </p:nvGrpSpPr>
        <p:grpSpPr>
          <a:xfrm>
            <a:off x="5013297" y="49202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8855E384-B404-464C-802E-BE07879016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都留市</a:t>
              </a:r>
            </a:p>
          </p:txBody>
        </p:sp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889B28F2-9A1C-442A-96FB-4312169F59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9BE29B3A-4731-419B-AD4B-5F6C04BFB539}"/>
              </a:ext>
            </a:extLst>
          </p:cNvPr>
          <p:cNvGrpSpPr/>
          <p:nvPr/>
        </p:nvGrpSpPr>
        <p:grpSpPr>
          <a:xfrm>
            <a:off x="5683857" y="54003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4C3AE993-3FA8-45FA-85B7-0DE25BC9E9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道志村</a:t>
              </a:r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353029F1-4B1D-4609-BAAE-083A8DB9CF4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D7EA5231-8B54-425B-872F-7D9329036A64}"/>
              </a:ext>
            </a:extLst>
          </p:cNvPr>
          <p:cNvGrpSpPr/>
          <p:nvPr/>
        </p:nvGrpSpPr>
        <p:grpSpPr>
          <a:xfrm>
            <a:off x="1258161" y="34618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53DE1E46-E9F9-4E2F-B9C0-339923779E7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韮崎市</a:t>
              </a:r>
            </a:p>
          </p:txBody>
        </p:sp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EA9A3486-6EAF-47C0-9E26-E50472CEAED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B173119A-3A81-4926-A0D6-93D775A51528}"/>
              </a:ext>
            </a:extLst>
          </p:cNvPr>
          <p:cNvGrpSpPr/>
          <p:nvPr/>
        </p:nvGrpSpPr>
        <p:grpSpPr>
          <a:xfrm>
            <a:off x="1258161" y="42009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963F0EFF-1ED4-4F51-9019-5F4E1E6E20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8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南アルプス市</a:t>
              </a:r>
            </a:p>
          </p:txBody>
        </p:sp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B7B0C368-67FB-4394-8C4F-643A5E34D38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8DE5FE69-3403-48DA-AAF2-92F7AF10339D}"/>
              </a:ext>
            </a:extLst>
          </p:cNvPr>
          <p:cNvGrpSpPr/>
          <p:nvPr/>
        </p:nvGrpSpPr>
        <p:grpSpPr>
          <a:xfrm>
            <a:off x="1258161" y="49629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E78D16CE-BFBD-420C-B782-C66362CDFCA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富士川町</a:t>
              </a: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21579D18-386E-4145-A075-383E6D08E8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08E2B26B-2367-4476-812E-455A8F9401CD}"/>
              </a:ext>
            </a:extLst>
          </p:cNvPr>
          <p:cNvGrpSpPr/>
          <p:nvPr/>
        </p:nvGrpSpPr>
        <p:grpSpPr>
          <a:xfrm>
            <a:off x="671421" y="558016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1EE6ECBA-7424-4241-AB44-B8930DFE88A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早川町</a:t>
              </a: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D7C3F7AC-96A9-4C21-83FA-291D906FE01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119FC339-DE0B-4B28-B6DE-6E2AE6FD1C39}"/>
              </a:ext>
            </a:extLst>
          </p:cNvPr>
          <p:cNvGrpSpPr/>
          <p:nvPr/>
        </p:nvGrpSpPr>
        <p:grpSpPr>
          <a:xfrm>
            <a:off x="1867761" y="60297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82A9A973-D940-449B-90E0-0D8A4AE05E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身延町</a:t>
              </a: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9B8D312C-70FA-48B9-82DC-25498635DA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BABC691A-357F-42AD-B720-694AE7CDE1AF}"/>
              </a:ext>
            </a:extLst>
          </p:cNvPr>
          <p:cNvGrpSpPr/>
          <p:nvPr/>
        </p:nvGrpSpPr>
        <p:grpSpPr>
          <a:xfrm>
            <a:off x="1654401" y="74318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B7B8B5DD-2BCE-4457-AA5A-F1029AC968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南部町</a:t>
              </a: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45F00861-AA33-4F61-8584-699FD84E00C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AFAA76D3-3578-4C46-8AE0-3D51EBA4FBDC}"/>
              </a:ext>
            </a:extLst>
          </p:cNvPr>
          <p:cNvGrpSpPr/>
          <p:nvPr/>
        </p:nvGrpSpPr>
        <p:grpSpPr>
          <a:xfrm>
            <a:off x="4816794" y="61775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B94FD07C-891C-4EA7-BAAE-FC1360D0492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山中湖村</a:t>
              </a: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8BEB15A0-6D63-4329-8F06-D043BD77830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3133EA90-A9F4-49E6-A7C0-EF24CEFCCF5A}"/>
              </a:ext>
            </a:extLst>
          </p:cNvPr>
          <p:cNvGrpSpPr/>
          <p:nvPr/>
        </p:nvGrpSpPr>
        <p:grpSpPr>
          <a:xfrm>
            <a:off x="4054794" y="61775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435ADBD1-C417-4CDE-8A24-64926FB132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富士吉田市</a:t>
              </a:r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43841811-887E-4A3F-9023-FBE0F5CC472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F4F7F2D6-8C5D-4CF0-8594-5E0C8A74A1C6}"/>
              </a:ext>
            </a:extLst>
          </p:cNvPr>
          <p:cNvGrpSpPr/>
          <p:nvPr/>
        </p:nvGrpSpPr>
        <p:grpSpPr>
          <a:xfrm>
            <a:off x="3292794" y="61775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03B3298C-5463-421B-9045-D37B033BF7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鳴沢村</a:t>
              </a:r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E0CA119B-D660-479D-9BD9-D135AB921D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49BE6C83-718F-4018-832E-78A0137DF75A}"/>
              </a:ext>
            </a:extLst>
          </p:cNvPr>
          <p:cNvGrpSpPr/>
          <p:nvPr/>
        </p:nvGrpSpPr>
        <p:grpSpPr>
          <a:xfrm>
            <a:off x="4367214" y="57127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7061C249-1064-4008-995C-F251166B3E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忍野村</a:t>
              </a: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314C4DAC-ECAB-4D4D-B3C2-6B371BC916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310615B9-A3CC-4CC6-A005-706DCADDA796}"/>
              </a:ext>
            </a:extLst>
          </p:cNvPr>
          <p:cNvGrpSpPr/>
          <p:nvPr/>
        </p:nvGrpSpPr>
        <p:grpSpPr>
          <a:xfrm>
            <a:off x="4207194" y="50955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3C4429CC-BE87-491C-B3A2-0B348AA2B8F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西桂町</a:t>
              </a:r>
            </a:p>
          </p:txBody>
        </p:sp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D798567A-B930-4CA8-8E84-B95889BF111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CFF6A864-76D0-45BD-B587-5D14552362EF}"/>
              </a:ext>
            </a:extLst>
          </p:cNvPr>
          <p:cNvGrpSpPr/>
          <p:nvPr/>
        </p:nvGrpSpPr>
        <p:grpSpPr>
          <a:xfrm>
            <a:off x="3147921" y="52982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05DFC15A-A0B3-4E55-AADD-46BEA196C3F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8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富士河口湖町</a:t>
              </a:r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30BC0282-A78C-497D-A2DD-02DDD8291D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65B2AF95-596C-4877-B1DA-EA9AE42F2A42}"/>
              </a:ext>
            </a:extLst>
          </p:cNvPr>
          <p:cNvGrpSpPr/>
          <p:nvPr/>
        </p:nvGrpSpPr>
        <p:grpSpPr>
          <a:xfrm>
            <a:off x="3292794" y="45011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11EAF432-ADBE-489A-A27F-4831254D60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笛吹市</a:t>
              </a:r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7F009F56-AED2-4925-BDDB-4BCFE92291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094CA742-ED82-428D-BF98-A9C71F05FEF4}"/>
              </a:ext>
            </a:extLst>
          </p:cNvPr>
          <p:cNvGrpSpPr/>
          <p:nvPr/>
        </p:nvGrpSpPr>
        <p:grpSpPr>
          <a:xfrm>
            <a:off x="2134461" y="32789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A8564806-18CB-4574-A403-1154EE833C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甲斐市</a:t>
              </a: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B699FEBF-4191-4515-B5B5-BB715CB7D6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5D0179B1-3832-426A-896A-B9FC924354CA}"/>
              </a:ext>
            </a:extLst>
          </p:cNvPr>
          <p:cNvGrpSpPr/>
          <p:nvPr/>
        </p:nvGrpSpPr>
        <p:grpSpPr>
          <a:xfrm>
            <a:off x="2507841" y="37818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CBFBBC32-DA43-484D-90EF-4BFB50E190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甲府市</a:t>
              </a:r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D6669988-6087-4708-B62F-CD88E56AC4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1E9C826C-D611-40E3-82C9-FE03166990C4}"/>
              </a:ext>
            </a:extLst>
          </p:cNvPr>
          <p:cNvGrpSpPr/>
          <p:nvPr/>
        </p:nvGrpSpPr>
        <p:grpSpPr>
          <a:xfrm>
            <a:off x="2203041" y="42542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057BE2CD-FF0E-4CFE-A6C6-9D6ECDE113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昭和町</a:t>
              </a:r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A97790C3-3994-4E87-AD15-CBC7AB9B10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EAAF92F9-7A59-45BD-BB4A-1ABCFEA74B72}"/>
              </a:ext>
            </a:extLst>
          </p:cNvPr>
          <p:cNvGrpSpPr/>
          <p:nvPr/>
        </p:nvGrpSpPr>
        <p:grpSpPr>
          <a:xfrm>
            <a:off x="2203041" y="47267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60D762B1-2D5A-4C91-B03B-D5E55EB5BE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中央市</a:t>
              </a:r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514FCC60-3658-4BE3-8589-402B6F0AAE7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4B763B1E-371B-4BB7-956D-07DD6B146778}"/>
              </a:ext>
            </a:extLst>
          </p:cNvPr>
          <p:cNvGrpSpPr/>
          <p:nvPr/>
        </p:nvGrpSpPr>
        <p:grpSpPr>
          <a:xfrm>
            <a:off x="2065881" y="52067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8588318F-56DC-4598-BBAC-A900CC17AA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市川三郷町</a:t>
              </a:r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74A191E1-FD07-4811-85FE-395B6BF7BB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8320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276</Words>
  <Application>Microsoft Office PowerPoint</Application>
  <PresentationFormat>A4 210 x 297 mm</PresentationFormat>
  <Paragraphs>228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dmap018_山梨県の市町村別の数値入力データマップ</dc:title>
  <dc:subject>dmap018_山梨県の市町村別の数値入力データマップ</dc:subject>
  <dc:creator>でじけろお</dc:creator>
  <cp:lastModifiedBy/>
  <cp:revision>1</cp:revision>
  <dcterms:created xsi:type="dcterms:W3CDTF">2012-07-20T04:36:05Z</dcterms:created>
  <dcterms:modified xsi:type="dcterms:W3CDTF">2022-04-11T00:56:16Z</dcterms:modified>
  <cp:version>1</cp:version>
</cp:coreProperties>
</file>